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theme/theme1.xml" ContentType="application/vnd.openxmlformats-officedocument.them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4882C9-D20F-46E9-8776-E0E9BFEE171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483B982-54A7-467B-B4F9-135AB8B17750}">
      <dgm:prSet phldrT="[Text]" phldr="0"/>
      <dgm:spPr/>
      <dgm:t>
        <a:bodyPr/>
        <a:lstStyle/>
        <a:p>
          <a:r>
            <a:rPr lang="en-GB" dirty="0"/>
            <a:t>Chief Executive</a:t>
          </a:r>
        </a:p>
      </dgm:t>
    </dgm:pt>
    <dgm:pt modelId="{93F1D188-3A8D-4641-B8D8-8CD00ABC7189}" type="parTrans" cxnId="{9B9E3E24-59E8-40D9-BEB4-920CF2052844}">
      <dgm:prSet/>
      <dgm:spPr/>
      <dgm:t>
        <a:bodyPr/>
        <a:lstStyle/>
        <a:p>
          <a:endParaRPr lang="en-GB"/>
        </a:p>
      </dgm:t>
    </dgm:pt>
    <dgm:pt modelId="{9B79F03C-B784-4941-A065-0DB5B6EC4148}" type="sibTrans" cxnId="{9B9E3E24-59E8-40D9-BEB4-920CF2052844}">
      <dgm:prSet/>
      <dgm:spPr/>
      <dgm:t>
        <a:bodyPr/>
        <a:lstStyle/>
        <a:p>
          <a:endParaRPr lang="en-GB"/>
        </a:p>
      </dgm:t>
    </dgm:pt>
    <dgm:pt modelId="{9818B2C4-C5D2-41A8-AD19-9E317DAC46F1}">
      <dgm:prSet phldrT="[Text]" phldr="0"/>
      <dgm:spPr/>
      <dgm:t>
        <a:bodyPr/>
        <a:lstStyle/>
        <a:p>
          <a:r>
            <a:rPr lang="en-GB" dirty="0"/>
            <a:t>Children &amp; Family Services</a:t>
          </a:r>
        </a:p>
      </dgm:t>
    </dgm:pt>
    <dgm:pt modelId="{5B809D0F-9896-4C43-9EFC-D3ECA3C071E3}" type="parTrans" cxnId="{CF8919A0-4BB9-40F8-B01D-63F90E0E3533}">
      <dgm:prSet/>
      <dgm:spPr/>
      <dgm:t>
        <a:bodyPr/>
        <a:lstStyle/>
        <a:p>
          <a:endParaRPr lang="en-GB"/>
        </a:p>
      </dgm:t>
    </dgm:pt>
    <dgm:pt modelId="{ACB2F36C-4E6C-402C-A9E8-E0D4E683B842}" type="sibTrans" cxnId="{CF8919A0-4BB9-40F8-B01D-63F90E0E3533}">
      <dgm:prSet/>
      <dgm:spPr/>
      <dgm:t>
        <a:bodyPr/>
        <a:lstStyle/>
        <a:p>
          <a:endParaRPr lang="en-GB"/>
        </a:p>
      </dgm:t>
    </dgm:pt>
    <dgm:pt modelId="{72953732-4DF8-4CFD-A695-153EB15201C7}">
      <dgm:prSet phldrT="[Text]" phldr="0"/>
      <dgm:spPr/>
      <dgm:t>
        <a:bodyPr/>
        <a:lstStyle/>
        <a:p>
          <a:r>
            <a:rPr lang="en-GB" dirty="0"/>
            <a:t>Adult s &amp; Cultural Services</a:t>
          </a:r>
        </a:p>
      </dgm:t>
    </dgm:pt>
    <dgm:pt modelId="{1B6F5F30-E6CB-4863-9E96-4A0F1A01A4F1}" type="parTrans" cxnId="{F1E414DF-59DB-48F2-BEA0-AFE6FB39D5D4}">
      <dgm:prSet/>
      <dgm:spPr/>
      <dgm:t>
        <a:bodyPr/>
        <a:lstStyle/>
        <a:p>
          <a:endParaRPr lang="en-GB"/>
        </a:p>
      </dgm:t>
    </dgm:pt>
    <dgm:pt modelId="{299BC33D-8A6C-41BF-AF73-5906D0C53500}" type="sibTrans" cxnId="{F1E414DF-59DB-48F2-BEA0-AFE6FB39D5D4}">
      <dgm:prSet/>
      <dgm:spPr/>
      <dgm:t>
        <a:bodyPr/>
        <a:lstStyle/>
        <a:p>
          <a:endParaRPr lang="en-GB"/>
        </a:p>
      </dgm:t>
    </dgm:pt>
    <dgm:pt modelId="{526FFD4A-21F7-4ECB-965A-989F87EDF669}">
      <dgm:prSet phldrT="[Text]" phldr="0"/>
      <dgm:spPr/>
      <dgm:t>
        <a:bodyPr/>
        <a:lstStyle/>
        <a:p>
          <a:r>
            <a:rPr lang="en-GB" dirty="0"/>
            <a:t>Public Health, Communities, Law </a:t>
          </a:r>
          <a:r>
            <a:rPr lang="en-GB"/>
            <a:t>&amp; Governance </a:t>
          </a:r>
          <a:endParaRPr lang="en-GB" dirty="0"/>
        </a:p>
      </dgm:t>
    </dgm:pt>
    <dgm:pt modelId="{FEA2F366-E81B-434B-A97C-B87F6078C488}" type="parTrans" cxnId="{66D9396E-EFD8-434E-B707-D3FE65D9BDA9}">
      <dgm:prSet/>
      <dgm:spPr/>
      <dgm:t>
        <a:bodyPr/>
        <a:lstStyle/>
        <a:p>
          <a:endParaRPr lang="en-GB"/>
        </a:p>
      </dgm:t>
    </dgm:pt>
    <dgm:pt modelId="{32A1A6C2-6817-4F41-9E3A-06DB9B2BF3B4}" type="sibTrans" cxnId="{66D9396E-EFD8-434E-B707-D3FE65D9BDA9}">
      <dgm:prSet/>
      <dgm:spPr/>
      <dgm:t>
        <a:bodyPr/>
        <a:lstStyle/>
        <a:p>
          <a:endParaRPr lang="en-GB"/>
        </a:p>
      </dgm:t>
    </dgm:pt>
    <dgm:pt modelId="{9A526EA2-83D2-42EB-A530-3F21FE46209D}">
      <dgm:prSet phldrT="[Text]" phldr="0"/>
      <dgm:spPr/>
      <dgm:t>
        <a:bodyPr/>
        <a:lstStyle/>
        <a:p>
          <a:r>
            <a:rPr lang="en-GB" dirty="0"/>
            <a:t>Growth, Environment &amp; Transport</a:t>
          </a:r>
        </a:p>
      </dgm:t>
    </dgm:pt>
    <dgm:pt modelId="{6D2A6CAD-233D-44C4-9FC8-CA69881A212C}" type="parTrans" cxnId="{3055C6CF-B3B4-4101-8A6D-FF9798006B12}">
      <dgm:prSet/>
      <dgm:spPr/>
      <dgm:t>
        <a:bodyPr/>
        <a:lstStyle/>
        <a:p>
          <a:endParaRPr lang="en-GB"/>
        </a:p>
      </dgm:t>
    </dgm:pt>
    <dgm:pt modelId="{05C8E163-6D30-4268-9B51-15C693427B18}" type="sibTrans" cxnId="{3055C6CF-B3B4-4101-8A6D-FF9798006B12}">
      <dgm:prSet/>
      <dgm:spPr/>
      <dgm:t>
        <a:bodyPr/>
        <a:lstStyle/>
        <a:p>
          <a:endParaRPr lang="en-GB"/>
        </a:p>
      </dgm:t>
    </dgm:pt>
    <dgm:pt modelId="{53378553-4798-46F8-B550-7EF4F1BABFF6}">
      <dgm:prSet phldrT="[Text]" phldr="0"/>
      <dgm:spPr/>
      <dgm:t>
        <a:bodyPr/>
        <a:lstStyle/>
        <a:p>
          <a:r>
            <a:rPr lang="en-GB" dirty="0"/>
            <a:t>Corporate Resources </a:t>
          </a:r>
        </a:p>
      </dgm:t>
    </dgm:pt>
    <dgm:pt modelId="{DB6625A9-7C51-4012-8ED2-7DC85F41EBC8}" type="parTrans" cxnId="{90AEF422-ADF5-436F-A1E9-4FBEAD485B5E}">
      <dgm:prSet/>
      <dgm:spPr/>
      <dgm:t>
        <a:bodyPr/>
        <a:lstStyle/>
        <a:p>
          <a:endParaRPr lang="en-GB"/>
        </a:p>
      </dgm:t>
    </dgm:pt>
    <dgm:pt modelId="{D1C7EE2E-72A9-4E71-A20B-61A8C3D93DB5}" type="sibTrans" cxnId="{90AEF422-ADF5-436F-A1E9-4FBEAD485B5E}">
      <dgm:prSet/>
      <dgm:spPr/>
      <dgm:t>
        <a:bodyPr/>
        <a:lstStyle/>
        <a:p>
          <a:endParaRPr lang="en-GB"/>
        </a:p>
      </dgm:t>
    </dgm:pt>
    <dgm:pt modelId="{4424F839-52F5-4BE0-9895-DE63F726F2E9}" type="pres">
      <dgm:prSet presAssocID="{A74882C9-D20F-46E9-8776-E0E9BFEE171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96B8725-7BBF-40A5-98C8-CD89D367F6C0}" type="pres">
      <dgm:prSet presAssocID="{A483B982-54A7-467B-B4F9-135AB8B17750}" presName="hierRoot1" presStyleCnt="0">
        <dgm:presLayoutVars>
          <dgm:hierBranch val="init"/>
        </dgm:presLayoutVars>
      </dgm:prSet>
      <dgm:spPr/>
    </dgm:pt>
    <dgm:pt modelId="{C0A14DE3-D066-450A-A093-B6699D49A581}" type="pres">
      <dgm:prSet presAssocID="{A483B982-54A7-467B-B4F9-135AB8B17750}" presName="rootComposite1" presStyleCnt="0"/>
      <dgm:spPr/>
    </dgm:pt>
    <dgm:pt modelId="{5CE75CB6-2DA4-44CC-A3E9-B120CD189279}" type="pres">
      <dgm:prSet presAssocID="{A483B982-54A7-467B-B4F9-135AB8B17750}" presName="rootText1" presStyleLbl="node0" presStyleIdx="0" presStyleCnt="1">
        <dgm:presLayoutVars>
          <dgm:chPref val="3"/>
        </dgm:presLayoutVars>
      </dgm:prSet>
      <dgm:spPr/>
    </dgm:pt>
    <dgm:pt modelId="{66347A54-8582-48F1-877A-A9D8E48352C5}" type="pres">
      <dgm:prSet presAssocID="{A483B982-54A7-467B-B4F9-135AB8B17750}" presName="rootConnector1" presStyleLbl="node1" presStyleIdx="0" presStyleCnt="0"/>
      <dgm:spPr/>
    </dgm:pt>
    <dgm:pt modelId="{6DD41066-73C2-4A9F-807A-0E0B20E382E7}" type="pres">
      <dgm:prSet presAssocID="{A483B982-54A7-467B-B4F9-135AB8B17750}" presName="hierChild2" presStyleCnt="0"/>
      <dgm:spPr/>
    </dgm:pt>
    <dgm:pt modelId="{22138AA7-23E0-47B7-B417-1D50CC95D868}" type="pres">
      <dgm:prSet presAssocID="{5B809D0F-9896-4C43-9EFC-D3ECA3C071E3}" presName="Name37" presStyleLbl="parChTrans1D2" presStyleIdx="0" presStyleCnt="5"/>
      <dgm:spPr/>
    </dgm:pt>
    <dgm:pt modelId="{2E7C5183-8C01-45AC-B202-A350D5EE2FD9}" type="pres">
      <dgm:prSet presAssocID="{9818B2C4-C5D2-41A8-AD19-9E317DAC46F1}" presName="hierRoot2" presStyleCnt="0">
        <dgm:presLayoutVars>
          <dgm:hierBranch val="init"/>
        </dgm:presLayoutVars>
      </dgm:prSet>
      <dgm:spPr/>
    </dgm:pt>
    <dgm:pt modelId="{8B8168A6-AC37-44C7-B6C4-8518BC42761F}" type="pres">
      <dgm:prSet presAssocID="{9818B2C4-C5D2-41A8-AD19-9E317DAC46F1}" presName="rootComposite" presStyleCnt="0"/>
      <dgm:spPr/>
    </dgm:pt>
    <dgm:pt modelId="{79D30C78-3AAE-4D5C-BDF4-368B0FE60AA0}" type="pres">
      <dgm:prSet presAssocID="{9818B2C4-C5D2-41A8-AD19-9E317DAC46F1}" presName="rootText" presStyleLbl="node2" presStyleIdx="0" presStyleCnt="5">
        <dgm:presLayoutVars>
          <dgm:chPref val="3"/>
        </dgm:presLayoutVars>
      </dgm:prSet>
      <dgm:spPr/>
    </dgm:pt>
    <dgm:pt modelId="{7039F05A-EB38-4C96-B227-6E14D3EA90D6}" type="pres">
      <dgm:prSet presAssocID="{9818B2C4-C5D2-41A8-AD19-9E317DAC46F1}" presName="rootConnector" presStyleLbl="node2" presStyleIdx="0" presStyleCnt="5"/>
      <dgm:spPr/>
    </dgm:pt>
    <dgm:pt modelId="{42F4AEFF-7B65-47A1-AFE6-6F2B8FA14CE6}" type="pres">
      <dgm:prSet presAssocID="{9818B2C4-C5D2-41A8-AD19-9E317DAC46F1}" presName="hierChild4" presStyleCnt="0"/>
      <dgm:spPr/>
    </dgm:pt>
    <dgm:pt modelId="{AF71BF5F-535D-49B4-8A8F-550727B2A4E6}" type="pres">
      <dgm:prSet presAssocID="{9818B2C4-C5D2-41A8-AD19-9E317DAC46F1}" presName="hierChild5" presStyleCnt="0"/>
      <dgm:spPr/>
    </dgm:pt>
    <dgm:pt modelId="{1D41430C-79B0-4FA1-A2B2-76B277692EF1}" type="pres">
      <dgm:prSet presAssocID="{1B6F5F30-E6CB-4863-9E96-4A0F1A01A4F1}" presName="Name37" presStyleLbl="parChTrans1D2" presStyleIdx="1" presStyleCnt="5"/>
      <dgm:spPr/>
    </dgm:pt>
    <dgm:pt modelId="{20A70616-5612-422A-97AF-62A6912AC265}" type="pres">
      <dgm:prSet presAssocID="{72953732-4DF8-4CFD-A695-153EB15201C7}" presName="hierRoot2" presStyleCnt="0">
        <dgm:presLayoutVars>
          <dgm:hierBranch val="init"/>
        </dgm:presLayoutVars>
      </dgm:prSet>
      <dgm:spPr/>
    </dgm:pt>
    <dgm:pt modelId="{814B4B34-59A9-404D-8BE7-329E793A63BE}" type="pres">
      <dgm:prSet presAssocID="{72953732-4DF8-4CFD-A695-153EB15201C7}" presName="rootComposite" presStyleCnt="0"/>
      <dgm:spPr/>
    </dgm:pt>
    <dgm:pt modelId="{5CF694F4-0B63-4CB4-A267-0F749E7C4A00}" type="pres">
      <dgm:prSet presAssocID="{72953732-4DF8-4CFD-A695-153EB15201C7}" presName="rootText" presStyleLbl="node2" presStyleIdx="1" presStyleCnt="5">
        <dgm:presLayoutVars>
          <dgm:chPref val="3"/>
        </dgm:presLayoutVars>
      </dgm:prSet>
      <dgm:spPr/>
    </dgm:pt>
    <dgm:pt modelId="{FCB6D40F-F268-4F67-B464-823E59F28B93}" type="pres">
      <dgm:prSet presAssocID="{72953732-4DF8-4CFD-A695-153EB15201C7}" presName="rootConnector" presStyleLbl="node2" presStyleIdx="1" presStyleCnt="5"/>
      <dgm:spPr/>
    </dgm:pt>
    <dgm:pt modelId="{D11E5D33-CFF5-4489-BDBE-D1BEE6D555D6}" type="pres">
      <dgm:prSet presAssocID="{72953732-4DF8-4CFD-A695-153EB15201C7}" presName="hierChild4" presStyleCnt="0"/>
      <dgm:spPr/>
    </dgm:pt>
    <dgm:pt modelId="{AF005042-14F1-4A01-8B70-F2731CA56958}" type="pres">
      <dgm:prSet presAssocID="{72953732-4DF8-4CFD-A695-153EB15201C7}" presName="hierChild5" presStyleCnt="0"/>
      <dgm:spPr/>
    </dgm:pt>
    <dgm:pt modelId="{176662F3-4DFE-4AA4-9F98-04A586074657}" type="pres">
      <dgm:prSet presAssocID="{FEA2F366-E81B-434B-A97C-B87F6078C488}" presName="Name37" presStyleLbl="parChTrans1D2" presStyleIdx="2" presStyleCnt="5"/>
      <dgm:spPr/>
    </dgm:pt>
    <dgm:pt modelId="{A88223B6-6BDD-4471-BF60-18CE22E7AB69}" type="pres">
      <dgm:prSet presAssocID="{526FFD4A-21F7-4ECB-965A-989F87EDF669}" presName="hierRoot2" presStyleCnt="0">
        <dgm:presLayoutVars>
          <dgm:hierBranch val="init"/>
        </dgm:presLayoutVars>
      </dgm:prSet>
      <dgm:spPr/>
    </dgm:pt>
    <dgm:pt modelId="{AE0A07D8-A6E6-45F6-83DA-11DADEA84990}" type="pres">
      <dgm:prSet presAssocID="{526FFD4A-21F7-4ECB-965A-989F87EDF669}" presName="rootComposite" presStyleCnt="0"/>
      <dgm:spPr/>
    </dgm:pt>
    <dgm:pt modelId="{369E3538-7571-4D7F-9416-AA164123DD69}" type="pres">
      <dgm:prSet presAssocID="{526FFD4A-21F7-4ECB-965A-989F87EDF669}" presName="rootText" presStyleLbl="node2" presStyleIdx="2" presStyleCnt="5">
        <dgm:presLayoutVars>
          <dgm:chPref val="3"/>
        </dgm:presLayoutVars>
      </dgm:prSet>
      <dgm:spPr/>
    </dgm:pt>
    <dgm:pt modelId="{F512DB43-526A-4DDB-9E51-6265901D2F6A}" type="pres">
      <dgm:prSet presAssocID="{526FFD4A-21F7-4ECB-965A-989F87EDF669}" presName="rootConnector" presStyleLbl="node2" presStyleIdx="2" presStyleCnt="5"/>
      <dgm:spPr/>
    </dgm:pt>
    <dgm:pt modelId="{E2FAFC55-F9D1-4A29-8836-F1492352C82F}" type="pres">
      <dgm:prSet presAssocID="{526FFD4A-21F7-4ECB-965A-989F87EDF669}" presName="hierChild4" presStyleCnt="0"/>
      <dgm:spPr/>
    </dgm:pt>
    <dgm:pt modelId="{09AE74F7-85C8-4177-B213-3F416D419C64}" type="pres">
      <dgm:prSet presAssocID="{526FFD4A-21F7-4ECB-965A-989F87EDF669}" presName="hierChild5" presStyleCnt="0"/>
      <dgm:spPr/>
    </dgm:pt>
    <dgm:pt modelId="{728639C0-F1C7-4775-B28D-4F3B60C287E2}" type="pres">
      <dgm:prSet presAssocID="{6D2A6CAD-233D-44C4-9FC8-CA69881A212C}" presName="Name37" presStyleLbl="parChTrans1D2" presStyleIdx="3" presStyleCnt="5"/>
      <dgm:spPr/>
    </dgm:pt>
    <dgm:pt modelId="{14E150BE-55D3-4620-9E31-637E4ECE0682}" type="pres">
      <dgm:prSet presAssocID="{9A526EA2-83D2-42EB-A530-3F21FE46209D}" presName="hierRoot2" presStyleCnt="0">
        <dgm:presLayoutVars>
          <dgm:hierBranch val="init"/>
        </dgm:presLayoutVars>
      </dgm:prSet>
      <dgm:spPr/>
    </dgm:pt>
    <dgm:pt modelId="{08282F23-F83F-45D1-A125-BAB28C7B2912}" type="pres">
      <dgm:prSet presAssocID="{9A526EA2-83D2-42EB-A530-3F21FE46209D}" presName="rootComposite" presStyleCnt="0"/>
      <dgm:spPr/>
    </dgm:pt>
    <dgm:pt modelId="{8D8F78A9-317B-4710-B1CF-CB63348E275E}" type="pres">
      <dgm:prSet presAssocID="{9A526EA2-83D2-42EB-A530-3F21FE46209D}" presName="rootText" presStyleLbl="node2" presStyleIdx="3" presStyleCnt="5">
        <dgm:presLayoutVars>
          <dgm:chPref val="3"/>
        </dgm:presLayoutVars>
      </dgm:prSet>
      <dgm:spPr/>
    </dgm:pt>
    <dgm:pt modelId="{42F0E895-3485-43ED-8362-EB44732C53BE}" type="pres">
      <dgm:prSet presAssocID="{9A526EA2-83D2-42EB-A530-3F21FE46209D}" presName="rootConnector" presStyleLbl="node2" presStyleIdx="3" presStyleCnt="5"/>
      <dgm:spPr/>
    </dgm:pt>
    <dgm:pt modelId="{79D523E9-EC96-4A34-A771-49861E2EE488}" type="pres">
      <dgm:prSet presAssocID="{9A526EA2-83D2-42EB-A530-3F21FE46209D}" presName="hierChild4" presStyleCnt="0"/>
      <dgm:spPr/>
    </dgm:pt>
    <dgm:pt modelId="{6A085F53-313C-45C9-B50B-9CE7DCD96256}" type="pres">
      <dgm:prSet presAssocID="{9A526EA2-83D2-42EB-A530-3F21FE46209D}" presName="hierChild5" presStyleCnt="0"/>
      <dgm:spPr/>
    </dgm:pt>
    <dgm:pt modelId="{79628C04-970E-4BF8-A20D-FDA52F1C11BF}" type="pres">
      <dgm:prSet presAssocID="{DB6625A9-7C51-4012-8ED2-7DC85F41EBC8}" presName="Name37" presStyleLbl="parChTrans1D2" presStyleIdx="4" presStyleCnt="5"/>
      <dgm:spPr/>
    </dgm:pt>
    <dgm:pt modelId="{65F8DFB1-A78B-410A-BB37-92F8ABE91D23}" type="pres">
      <dgm:prSet presAssocID="{53378553-4798-46F8-B550-7EF4F1BABFF6}" presName="hierRoot2" presStyleCnt="0">
        <dgm:presLayoutVars>
          <dgm:hierBranch val="init"/>
        </dgm:presLayoutVars>
      </dgm:prSet>
      <dgm:spPr/>
    </dgm:pt>
    <dgm:pt modelId="{9ACA0C53-4F6F-426E-B4EF-8BC3F087AA6D}" type="pres">
      <dgm:prSet presAssocID="{53378553-4798-46F8-B550-7EF4F1BABFF6}" presName="rootComposite" presStyleCnt="0"/>
      <dgm:spPr/>
    </dgm:pt>
    <dgm:pt modelId="{B72C3FC4-19B9-4DDB-A430-A4E6ABB1D5BA}" type="pres">
      <dgm:prSet presAssocID="{53378553-4798-46F8-B550-7EF4F1BABFF6}" presName="rootText" presStyleLbl="node2" presStyleIdx="4" presStyleCnt="5">
        <dgm:presLayoutVars>
          <dgm:chPref val="3"/>
        </dgm:presLayoutVars>
      </dgm:prSet>
      <dgm:spPr/>
    </dgm:pt>
    <dgm:pt modelId="{884391CB-D1B7-4B8D-8D52-C8F07B7E2595}" type="pres">
      <dgm:prSet presAssocID="{53378553-4798-46F8-B550-7EF4F1BABFF6}" presName="rootConnector" presStyleLbl="node2" presStyleIdx="4" presStyleCnt="5"/>
      <dgm:spPr/>
    </dgm:pt>
    <dgm:pt modelId="{24C70D4E-7409-44F7-9666-DFDB871F9F75}" type="pres">
      <dgm:prSet presAssocID="{53378553-4798-46F8-B550-7EF4F1BABFF6}" presName="hierChild4" presStyleCnt="0"/>
      <dgm:spPr/>
    </dgm:pt>
    <dgm:pt modelId="{A563ACCD-F944-4C84-84E8-0CF2321D5B23}" type="pres">
      <dgm:prSet presAssocID="{53378553-4798-46F8-B550-7EF4F1BABFF6}" presName="hierChild5" presStyleCnt="0"/>
      <dgm:spPr/>
    </dgm:pt>
    <dgm:pt modelId="{1CBC91FF-B4D0-46F5-8EF3-AB9DC10D5A23}" type="pres">
      <dgm:prSet presAssocID="{A483B982-54A7-467B-B4F9-135AB8B17750}" presName="hierChild3" presStyleCnt="0"/>
      <dgm:spPr/>
    </dgm:pt>
  </dgm:ptLst>
  <dgm:cxnLst>
    <dgm:cxn modelId="{A37CB90B-38BF-40DE-9C38-3EEA018B4CE3}" type="presOf" srcId="{A74882C9-D20F-46E9-8776-E0E9BFEE1718}" destId="{4424F839-52F5-4BE0-9895-DE63F726F2E9}" srcOrd="0" destOrd="0" presId="urn:microsoft.com/office/officeart/2005/8/layout/orgChart1"/>
    <dgm:cxn modelId="{33C51C1D-E8B5-4F82-89A8-F34E36432432}" type="presOf" srcId="{9A526EA2-83D2-42EB-A530-3F21FE46209D}" destId="{8D8F78A9-317B-4710-B1CF-CB63348E275E}" srcOrd="0" destOrd="0" presId="urn:microsoft.com/office/officeart/2005/8/layout/orgChart1"/>
    <dgm:cxn modelId="{90AEF422-ADF5-436F-A1E9-4FBEAD485B5E}" srcId="{A483B982-54A7-467B-B4F9-135AB8B17750}" destId="{53378553-4798-46F8-B550-7EF4F1BABFF6}" srcOrd="4" destOrd="0" parTransId="{DB6625A9-7C51-4012-8ED2-7DC85F41EBC8}" sibTransId="{D1C7EE2E-72A9-4E71-A20B-61A8C3D93DB5}"/>
    <dgm:cxn modelId="{9B9E3E24-59E8-40D9-BEB4-920CF2052844}" srcId="{A74882C9-D20F-46E9-8776-E0E9BFEE1718}" destId="{A483B982-54A7-467B-B4F9-135AB8B17750}" srcOrd="0" destOrd="0" parTransId="{93F1D188-3A8D-4641-B8D8-8CD00ABC7189}" sibTransId="{9B79F03C-B784-4941-A065-0DB5B6EC4148}"/>
    <dgm:cxn modelId="{DECEC225-6A8C-4594-8BEC-2FE81D97F48C}" type="presOf" srcId="{A483B982-54A7-467B-B4F9-135AB8B17750}" destId="{5CE75CB6-2DA4-44CC-A3E9-B120CD189279}" srcOrd="0" destOrd="0" presId="urn:microsoft.com/office/officeart/2005/8/layout/orgChart1"/>
    <dgm:cxn modelId="{459AC329-7025-490A-AAEE-CA9B2F81679E}" type="presOf" srcId="{A483B982-54A7-467B-B4F9-135AB8B17750}" destId="{66347A54-8582-48F1-877A-A9D8E48352C5}" srcOrd="1" destOrd="0" presId="urn:microsoft.com/office/officeart/2005/8/layout/orgChart1"/>
    <dgm:cxn modelId="{1C0FAF39-79E4-4C94-AAA3-C9FEC3C40A18}" type="presOf" srcId="{53378553-4798-46F8-B550-7EF4F1BABFF6}" destId="{884391CB-D1B7-4B8D-8D52-C8F07B7E2595}" srcOrd="1" destOrd="0" presId="urn:microsoft.com/office/officeart/2005/8/layout/orgChart1"/>
    <dgm:cxn modelId="{F2C80063-F38C-46F4-ADAB-5B292F98BFA2}" type="presOf" srcId="{53378553-4798-46F8-B550-7EF4F1BABFF6}" destId="{B72C3FC4-19B9-4DDB-A430-A4E6ABB1D5BA}" srcOrd="0" destOrd="0" presId="urn:microsoft.com/office/officeart/2005/8/layout/orgChart1"/>
    <dgm:cxn modelId="{66D9396E-EFD8-434E-B707-D3FE65D9BDA9}" srcId="{A483B982-54A7-467B-B4F9-135AB8B17750}" destId="{526FFD4A-21F7-4ECB-965A-989F87EDF669}" srcOrd="2" destOrd="0" parTransId="{FEA2F366-E81B-434B-A97C-B87F6078C488}" sibTransId="{32A1A6C2-6817-4F41-9E3A-06DB9B2BF3B4}"/>
    <dgm:cxn modelId="{419DEE73-7C52-4FF2-9B10-385539D471FC}" type="presOf" srcId="{5B809D0F-9896-4C43-9EFC-D3ECA3C071E3}" destId="{22138AA7-23E0-47B7-B417-1D50CC95D868}" srcOrd="0" destOrd="0" presId="urn:microsoft.com/office/officeart/2005/8/layout/orgChart1"/>
    <dgm:cxn modelId="{D799D88D-B69A-40DF-91F0-F526F83B5238}" type="presOf" srcId="{6D2A6CAD-233D-44C4-9FC8-CA69881A212C}" destId="{728639C0-F1C7-4775-B28D-4F3B60C287E2}" srcOrd="0" destOrd="0" presId="urn:microsoft.com/office/officeart/2005/8/layout/orgChart1"/>
    <dgm:cxn modelId="{4FE0AD95-2557-4F1B-A95F-F811151736A3}" type="presOf" srcId="{9A526EA2-83D2-42EB-A530-3F21FE46209D}" destId="{42F0E895-3485-43ED-8362-EB44732C53BE}" srcOrd="1" destOrd="0" presId="urn:microsoft.com/office/officeart/2005/8/layout/orgChart1"/>
    <dgm:cxn modelId="{F9AAB89F-E710-45E3-A82F-624B59456321}" type="presOf" srcId="{526FFD4A-21F7-4ECB-965A-989F87EDF669}" destId="{369E3538-7571-4D7F-9416-AA164123DD69}" srcOrd="0" destOrd="0" presId="urn:microsoft.com/office/officeart/2005/8/layout/orgChart1"/>
    <dgm:cxn modelId="{CF8919A0-4BB9-40F8-B01D-63F90E0E3533}" srcId="{A483B982-54A7-467B-B4F9-135AB8B17750}" destId="{9818B2C4-C5D2-41A8-AD19-9E317DAC46F1}" srcOrd="0" destOrd="0" parTransId="{5B809D0F-9896-4C43-9EFC-D3ECA3C071E3}" sibTransId="{ACB2F36C-4E6C-402C-A9E8-E0D4E683B842}"/>
    <dgm:cxn modelId="{998C70A9-EFBF-4BAD-8A11-029FCD06562D}" type="presOf" srcId="{526FFD4A-21F7-4ECB-965A-989F87EDF669}" destId="{F512DB43-526A-4DDB-9E51-6265901D2F6A}" srcOrd="1" destOrd="0" presId="urn:microsoft.com/office/officeart/2005/8/layout/orgChart1"/>
    <dgm:cxn modelId="{D10366B2-90BC-40FE-8093-D035D9FA0F50}" type="presOf" srcId="{9818B2C4-C5D2-41A8-AD19-9E317DAC46F1}" destId="{7039F05A-EB38-4C96-B227-6E14D3EA90D6}" srcOrd="1" destOrd="0" presId="urn:microsoft.com/office/officeart/2005/8/layout/orgChart1"/>
    <dgm:cxn modelId="{E2D951B5-47BA-4C7E-9728-D1683873EA80}" type="presOf" srcId="{DB6625A9-7C51-4012-8ED2-7DC85F41EBC8}" destId="{79628C04-970E-4BF8-A20D-FDA52F1C11BF}" srcOrd="0" destOrd="0" presId="urn:microsoft.com/office/officeart/2005/8/layout/orgChart1"/>
    <dgm:cxn modelId="{F17982C2-2990-4552-A8A4-FAD9BEBCF2F4}" type="presOf" srcId="{FEA2F366-E81B-434B-A97C-B87F6078C488}" destId="{176662F3-4DFE-4AA4-9F98-04A586074657}" srcOrd="0" destOrd="0" presId="urn:microsoft.com/office/officeart/2005/8/layout/orgChart1"/>
    <dgm:cxn modelId="{61C8BCCD-109A-4F60-95F7-1674A336E2B2}" type="presOf" srcId="{72953732-4DF8-4CFD-A695-153EB15201C7}" destId="{5CF694F4-0B63-4CB4-A267-0F749E7C4A00}" srcOrd="0" destOrd="0" presId="urn:microsoft.com/office/officeart/2005/8/layout/orgChart1"/>
    <dgm:cxn modelId="{3055C6CF-B3B4-4101-8A6D-FF9798006B12}" srcId="{A483B982-54A7-467B-B4F9-135AB8B17750}" destId="{9A526EA2-83D2-42EB-A530-3F21FE46209D}" srcOrd="3" destOrd="0" parTransId="{6D2A6CAD-233D-44C4-9FC8-CA69881A212C}" sibTransId="{05C8E163-6D30-4268-9B51-15C693427B18}"/>
    <dgm:cxn modelId="{06BE43D6-984D-4992-A245-36B72DED2D65}" type="presOf" srcId="{9818B2C4-C5D2-41A8-AD19-9E317DAC46F1}" destId="{79D30C78-3AAE-4D5C-BDF4-368B0FE60AA0}" srcOrd="0" destOrd="0" presId="urn:microsoft.com/office/officeart/2005/8/layout/orgChart1"/>
    <dgm:cxn modelId="{F1E414DF-59DB-48F2-BEA0-AFE6FB39D5D4}" srcId="{A483B982-54A7-467B-B4F9-135AB8B17750}" destId="{72953732-4DF8-4CFD-A695-153EB15201C7}" srcOrd="1" destOrd="0" parTransId="{1B6F5F30-E6CB-4863-9E96-4A0F1A01A4F1}" sibTransId="{299BC33D-8A6C-41BF-AF73-5906D0C53500}"/>
    <dgm:cxn modelId="{EAC005E5-07ED-42D8-98A6-6C74AC1CBE56}" type="presOf" srcId="{72953732-4DF8-4CFD-A695-153EB15201C7}" destId="{FCB6D40F-F268-4F67-B464-823E59F28B93}" srcOrd="1" destOrd="0" presId="urn:microsoft.com/office/officeart/2005/8/layout/orgChart1"/>
    <dgm:cxn modelId="{66EC29F6-8829-4B5B-9F4F-57E5D88C4FF2}" type="presOf" srcId="{1B6F5F30-E6CB-4863-9E96-4A0F1A01A4F1}" destId="{1D41430C-79B0-4FA1-A2B2-76B277692EF1}" srcOrd="0" destOrd="0" presId="urn:microsoft.com/office/officeart/2005/8/layout/orgChart1"/>
    <dgm:cxn modelId="{1D712175-C60F-4C01-A6D9-F04B64C53E23}" type="presParOf" srcId="{4424F839-52F5-4BE0-9895-DE63F726F2E9}" destId="{396B8725-7BBF-40A5-98C8-CD89D367F6C0}" srcOrd="0" destOrd="0" presId="urn:microsoft.com/office/officeart/2005/8/layout/orgChart1"/>
    <dgm:cxn modelId="{9DFACCBA-4BEC-49BC-94AD-D4A3A0C37D8F}" type="presParOf" srcId="{396B8725-7BBF-40A5-98C8-CD89D367F6C0}" destId="{C0A14DE3-D066-450A-A093-B6699D49A581}" srcOrd="0" destOrd="0" presId="urn:microsoft.com/office/officeart/2005/8/layout/orgChart1"/>
    <dgm:cxn modelId="{BE30CBA3-483A-4CAA-822A-D45F1516B78D}" type="presParOf" srcId="{C0A14DE3-D066-450A-A093-B6699D49A581}" destId="{5CE75CB6-2DA4-44CC-A3E9-B120CD189279}" srcOrd="0" destOrd="0" presId="urn:microsoft.com/office/officeart/2005/8/layout/orgChart1"/>
    <dgm:cxn modelId="{443FB09B-04EC-4D7F-8E09-ECC759F33E6B}" type="presParOf" srcId="{C0A14DE3-D066-450A-A093-B6699D49A581}" destId="{66347A54-8582-48F1-877A-A9D8E48352C5}" srcOrd="1" destOrd="0" presId="urn:microsoft.com/office/officeart/2005/8/layout/orgChart1"/>
    <dgm:cxn modelId="{9EFEBED1-16EE-4D40-9001-1127A77458BD}" type="presParOf" srcId="{396B8725-7BBF-40A5-98C8-CD89D367F6C0}" destId="{6DD41066-73C2-4A9F-807A-0E0B20E382E7}" srcOrd="1" destOrd="0" presId="urn:microsoft.com/office/officeart/2005/8/layout/orgChart1"/>
    <dgm:cxn modelId="{AD48E505-058E-4C8F-908E-E48910FD062C}" type="presParOf" srcId="{6DD41066-73C2-4A9F-807A-0E0B20E382E7}" destId="{22138AA7-23E0-47B7-B417-1D50CC95D868}" srcOrd="0" destOrd="0" presId="urn:microsoft.com/office/officeart/2005/8/layout/orgChart1"/>
    <dgm:cxn modelId="{CF6DB591-68CD-4E9B-B240-6BB65BDA975A}" type="presParOf" srcId="{6DD41066-73C2-4A9F-807A-0E0B20E382E7}" destId="{2E7C5183-8C01-45AC-B202-A350D5EE2FD9}" srcOrd="1" destOrd="0" presId="urn:microsoft.com/office/officeart/2005/8/layout/orgChart1"/>
    <dgm:cxn modelId="{6B48FA53-0DCB-4502-AA3A-CEE0142C72DF}" type="presParOf" srcId="{2E7C5183-8C01-45AC-B202-A350D5EE2FD9}" destId="{8B8168A6-AC37-44C7-B6C4-8518BC42761F}" srcOrd="0" destOrd="0" presId="urn:microsoft.com/office/officeart/2005/8/layout/orgChart1"/>
    <dgm:cxn modelId="{5EE96372-C014-490E-9DC6-ABF981B988C6}" type="presParOf" srcId="{8B8168A6-AC37-44C7-B6C4-8518BC42761F}" destId="{79D30C78-3AAE-4D5C-BDF4-368B0FE60AA0}" srcOrd="0" destOrd="0" presId="urn:microsoft.com/office/officeart/2005/8/layout/orgChart1"/>
    <dgm:cxn modelId="{D4CAF902-E936-48D0-9403-4692700A8B7F}" type="presParOf" srcId="{8B8168A6-AC37-44C7-B6C4-8518BC42761F}" destId="{7039F05A-EB38-4C96-B227-6E14D3EA90D6}" srcOrd="1" destOrd="0" presId="urn:microsoft.com/office/officeart/2005/8/layout/orgChart1"/>
    <dgm:cxn modelId="{81DD4948-EC03-49E4-91E5-30838FC8088C}" type="presParOf" srcId="{2E7C5183-8C01-45AC-B202-A350D5EE2FD9}" destId="{42F4AEFF-7B65-47A1-AFE6-6F2B8FA14CE6}" srcOrd="1" destOrd="0" presId="urn:microsoft.com/office/officeart/2005/8/layout/orgChart1"/>
    <dgm:cxn modelId="{E6CB93C4-4105-4825-B75B-1A997D750638}" type="presParOf" srcId="{2E7C5183-8C01-45AC-B202-A350D5EE2FD9}" destId="{AF71BF5F-535D-49B4-8A8F-550727B2A4E6}" srcOrd="2" destOrd="0" presId="urn:microsoft.com/office/officeart/2005/8/layout/orgChart1"/>
    <dgm:cxn modelId="{588AA4A4-712E-4DAD-AB4B-6C2D238C5294}" type="presParOf" srcId="{6DD41066-73C2-4A9F-807A-0E0B20E382E7}" destId="{1D41430C-79B0-4FA1-A2B2-76B277692EF1}" srcOrd="2" destOrd="0" presId="urn:microsoft.com/office/officeart/2005/8/layout/orgChart1"/>
    <dgm:cxn modelId="{4A7FDB58-EDF9-43A8-B2A0-7920995B0221}" type="presParOf" srcId="{6DD41066-73C2-4A9F-807A-0E0B20E382E7}" destId="{20A70616-5612-422A-97AF-62A6912AC265}" srcOrd="3" destOrd="0" presId="urn:microsoft.com/office/officeart/2005/8/layout/orgChart1"/>
    <dgm:cxn modelId="{A19CAD83-536A-42B5-A3CB-C778EEC27FF2}" type="presParOf" srcId="{20A70616-5612-422A-97AF-62A6912AC265}" destId="{814B4B34-59A9-404D-8BE7-329E793A63BE}" srcOrd="0" destOrd="0" presId="urn:microsoft.com/office/officeart/2005/8/layout/orgChart1"/>
    <dgm:cxn modelId="{27211A23-92E8-4CC8-ACC7-45BEB7B7490B}" type="presParOf" srcId="{814B4B34-59A9-404D-8BE7-329E793A63BE}" destId="{5CF694F4-0B63-4CB4-A267-0F749E7C4A00}" srcOrd="0" destOrd="0" presId="urn:microsoft.com/office/officeart/2005/8/layout/orgChart1"/>
    <dgm:cxn modelId="{8EB5ED62-2897-4E43-A092-9147B2F8D9A3}" type="presParOf" srcId="{814B4B34-59A9-404D-8BE7-329E793A63BE}" destId="{FCB6D40F-F268-4F67-B464-823E59F28B93}" srcOrd="1" destOrd="0" presId="urn:microsoft.com/office/officeart/2005/8/layout/orgChart1"/>
    <dgm:cxn modelId="{5028EAD7-F000-43CA-9E7E-0DE4CFC6D204}" type="presParOf" srcId="{20A70616-5612-422A-97AF-62A6912AC265}" destId="{D11E5D33-CFF5-4489-BDBE-D1BEE6D555D6}" srcOrd="1" destOrd="0" presId="urn:microsoft.com/office/officeart/2005/8/layout/orgChart1"/>
    <dgm:cxn modelId="{F7EAC9C7-98EB-43FF-B697-B0A68C178837}" type="presParOf" srcId="{20A70616-5612-422A-97AF-62A6912AC265}" destId="{AF005042-14F1-4A01-8B70-F2731CA56958}" srcOrd="2" destOrd="0" presId="urn:microsoft.com/office/officeart/2005/8/layout/orgChart1"/>
    <dgm:cxn modelId="{4ACF9442-42CB-4A49-ACAE-2965550A8BBE}" type="presParOf" srcId="{6DD41066-73C2-4A9F-807A-0E0B20E382E7}" destId="{176662F3-4DFE-4AA4-9F98-04A586074657}" srcOrd="4" destOrd="0" presId="urn:microsoft.com/office/officeart/2005/8/layout/orgChart1"/>
    <dgm:cxn modelId="{7F11CC68-93CD-4514-8EF8-1FF2C5016CF7}" type="presParOf" srcId="{6DD41066-73C2-4A9F-807A-0E0B20E382E7}" destId="{A88223B6-6BDD-4471-BF60-18CE22E7AB69}" srcOrd="5" destOrd="0" presId="urn:microsoft.com/office/officeart/2005/8/layout/orgChart1"/>
    <dgm:cxn modelId="{1E55F997-1A28-463D-9F26-736987A61854}" type="presParOf" srcId="{A88223B6-6BDD-4471-BF60-18CE22E7AB69}" destId="{AE0A07D8-A6E6-45F6-83DA-11DADEA84990}" srcOrd="0" destOrd="0" presId="urn:microsoft.com/office/officeart/2005/8/layout/orgChart1"/>
    <dgm:cxn modelId="{B3F1A8A2-112D-49D9-8696-ECED72F2A250}" type="presParOf" srcId="{AE0A07D8-A6E6-45F6-83DA-11DADEA84990}" destId="{369E3538-7571-4D7F-9416-AA164123DD69}" srcOrd="0" destOrd="0" presId="urn:microsoft.com/office/officeart/2005/8/layout/orgChart1"/>
    <dgm:cxn modelId="{2605AF42-194A-4EC5-AE03-3CF32AC124FF}" type="presParOf" srcId="{AE0A07D8-A6E6-45F6-83DA-11DADEA84990}" destId="{F512DB43-526A-4DDB-9E51-6265901D2F6A}" srcOrd="1" destOrd="0" presId="urn:microsoft.com/office/officeart/2005/8/layout/orgChart1"/>
    <dgm:cxn modelId="{E9B87921-CE38-43FF-814A-9F0D18F5A5BB}" type="presParOf" srcId="{A88223B6-6BDD-4471-BF60-18CE22E7AB69}" destId="{E2FAFC55-F9D1-4A29-8836-F1492352C82F}" srcOrd="1" destOrd="0" presId="urn:microsoft.com/office/officeart/2005/8/layout/orgChart1"/>
    <dgm:cxn modelId="{830CE4E2-4D00-402A-BEAD-328C35992152}" type="presParOf" srcId="{A88223B6-6BDD-4471-BF60-18CE22E7AB69}" destId="{09AE74F7-85C8-4177-B213-3F416D419C64}" srcOrd="2" destOrd="0" presId="urn:microsoft.com/office/officeart/2005/8/layout/orgChart1"/>
    <dgm:cxn modelId="{2A4122B4-D436-446A-A955-C5BD1EADD7DB}" type="presParOf" srcId="{6DD41066-73C2-4A9F-807A-0E0B20E382E7}" destId="{728639C0-F1C7-4775-B28D-4F3B60C287E2}" srcOrd="6" destOrd="0" presId="urn:microsoft.com/office/officeart/2005/8/layout/orgChart1"/>
    <dgm:cxn modelId="{EF121557-77D1-4EC5-943E-CD9109D7B89C}" type="presParOf" srcId="{6DD41066-73C2-4A9F-807A-0E0B20E382E7}" destId="{14E150BE-55D3-4620-9E31-637E4ECE0682}" srcOrd="7" destOrd="0" presId="urn:microsoft.com/office/officeart/2005/8/layout/orgChart1"/>
    <dgm:cxn modelId="{632F089A-8652-49C4-8355-9CF0E9110B9D}" type="presParOf" srcId="{14E150BE-55D3-4620-9E31-637E4ECE0682}" destId="{08282F23-F83F-45D1-A125-BAB28C7B2912}" srcOrd="0" destOrd="0" presId="urn:microsoft.com/office/officeart/2005/8/layout/orgChart1"/>
    <dgm:cxn modelId="{883990B0-3631-4329-A9AE-CAAC424A03C3}" type="presParOf" srcId="{08282F23-F83F-45D1-A125-BAB28C7B2912}" destId="{8D8F78A9-317B-4710-B1CF-CB63348E275E}" srcOrd="0" destOrd="0" presId="urn:microsoft.com/office/officeart/2005/8/layout/orgChart1"/>
    <dgm:cxn modelId="{8290BC95-6AFC-4D95-941B-55C52D183244}" type="presParOf" srcId="{08282F23-F83F-45D1-A125-BAB28C7B2912}" destId="{42F0E895-3485-43ED-8362-EB44732C53BE}" srcOrd="1" destOrd="0" presId="urn:microsoft.com/office/officeart/2005/8/layout/orgChart1"/>
    <dgm:cxn modelId="{BE9E94A6-E4BB-441A-A2D8-9EF67C4CC7DC}" type="presParOf" srcId="{14E150BE-55D3-4620-9E31-637E4ECE0682}" destId="{79D523E9-EC96-4A34-A771-49861E2EE488}" srcOrd="1" destOrd="0" presId="urn:microsoft.com/office/officeart/2005/8/layout/orgChart1"/>
    <dgm:cxn modelId="{1E567983-AF04-4A91-B2DF-E3407221D4FF}" type="presParOf" srcId="{14E150BE-55D3-4620-9E31-637E4ECE0682}" destId="{6A085F53-313C-45C9-B50B-9CE7DCD96256}" srcOrd="2" destOrd="0" presId="urn:microsoft.com/office/officeart/2005/8/layout/orgChart1"/>
    <dgm:cxn modelId="{65C70A51-4DAB-4B6D-A42F-17B95F97D348}" type="presParOf" srcId="{6DD41066-73C2-4A9F-807A-0E0B20E382E7}" destId="{79628C04-970E-4BF8-A20D-FDA52F1C11BF}" srcOrd="8" destOrd="0" presId="urn:microsoft.com/office/officeart/2005/8/layout/orgChart1"/>
    <dgm:cxn modelId="{924CA022-4CEE-4F5E-9347-951B14357641}" type="presParOf" srcId="{6DD41066-73C2-4A9F-807A-0E0B20E382E7}" destId="{65F8DFB1-A78B-410A-BB37-92F8ABE91D23}" srcOrd="9" destOrd="0" presId="urn:microsoft.com/office/officeart/2005/8/layout/orgChart1"/>
    <dgm:cxn modelId="{20E3FC40-C552-4C42-B30F-E9C11DB4E8B5}" type="presParOf" srcId="{65F8DFB1-A78B-410A-BB37-92F8ABE91D23}" destId="{9ACA0C53-4F6F-426E-B4EF-8BC3F087AA6D}" srcOrd="0" destOrd="0" presId="urn:microsoft.com/office/officeart/2005/8/layout/orgChart1"/>
    <dgm:cxn modelId="{D01DA0EB-2BC7-4297-AE11-84993EA65BED}" type="presParOf" srcId="{9ACA0C53-4F6F-426E-B4EF-8BC3F087AA6D}" destId="{B72C3FC4-19B9-4DDB-A430-A4E6ABB1D5BA}" srcOrd="0" destOrd="0" presId="urn:microsoft.com/office/officeart/2005/8/layout/orgChart1"/>
    <dgm:cxn modelId="{7F700DFB-9B65-4A49-9BDC-027DD008F683}" type="presParOf" srcId="{9ACA0C53-4F6F-426E-B4EF-8BC3F087AA6D}" destId="{884391CB-D1B7-4B8D-8D52-C8F07B7E2595}" srcOrd="1" destOrd="0" presId="urn:microsoft.com/office/officeart/2005/8/layout/orgChart1"/>
    <dgm:cxn modelId="{EE1A544F-24E4-42A7-B0FB-9CDB04F53DB7}" type="presParOf" srcId="{65F8DFB1-A78B-410A-BB37-92F8ABE91D23}" destId="{24C70D4E-7409-44F7-9666-DFDB871F9F75}" srcOrd="1" destOrd="0" presId="urn:microsoft.com/office/officeart/2005/8/layout/orgChart1"/>
    <dgm:cxn modelId="{A1F303D2-19C5-47AF-BBD8-24C0D03CBEDF}" type="presParOf" srcId="{65F8DFB1-A78B-410A-BB37-92F8ABE91D23}" destId="{A563ACCD-F944-4C84-84E8-0CF2321D5B23}" srcOrd="2" destOrd="0" presId="urn:microsoft.com/office/officeart/2005/8/layout/orgChart1"/>
    <dgm:cxn modelId="{4CD5DF99-A7C8-4E29-82DD-84D56737AD5D}" type="presParOf" srcId="{396B8725-7BBF-40A5-98C8-CD89D367F6C0}" destId="{1CBC91FF-B4D0-46F5-8EF3-AB9DC10D5A2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28C04-970E-4BF8-A20D-FDA52F1C11BF}">
      <dsp:nvSpPr>
        <dsp:cNvPr id="0" name=""/>
        <dsp:cNvSpPr/>
      </dsp:nvSpPr>
      <dsp:spPr>
        <a:xfrm>
          <a:off x="5463539" y="2662425"/>
          <a:ext cx="4527228" cy="3928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429"/>
              </a:lnTo>
              <a:lnTo>
                <a:pt x="4527228" y="196429"/>
              </a:lnTo>
              <a:lnTo>
                <a:pt x="4527228" y="39285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8639C0-F1C7-4775-B28D-4F3B60C287E2}">
      <dsp:nvSpPr>
        <dsp:cNvPr id="0" name=""/>
        <dsp:cNvSpPr/>
      </dsp:nvSpPr>
      <dsp:spPr>
        <a:xfrm>
          <a:off x="5463539" y="2662425"/>
          <a:ext cx="2263614" cy="3928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429"/>
              </a:lnTo>
              <a:lnTo>
                <a:pt x="2263614" y="196429"/>
              </a:lnTo>
              <a:lnTo>
                <a:pt x="2263614" y="39285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6662F3-4DFE-4AA4-9F98-04A586074657}">
      <dsp:nvSpPr>
        <dsp:cNvPr id="0" name=""/>
        <dsp:cNvSpPr/>
      </dsp:nvSpPr>
      <dsp:spPr>
        <a:xfrm>
          <a:off x="5417819" y="2662425"/>
          <a:ext cx="91440" cy="3928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285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41430C-79B0-4FA1-A2B2-76B277692EF1}">
      <dsp:nvSpPr>
        <dsp:cNvPr id="0" name=""/>
        <dsp:cNvSpPr/>
      </dsp:nvSpPr>
      <dsp:spPr>
        <a:xfrm>
          <a:off x="3199925" y="2662425"/>
          <a:ext cx="2263614" cy="392858"/>
        </a:xfrm>
        <a:custGeom>
          <a:avLst/>
          <a:gdLst/>
          <a:ahLst/>
          <a:cxnLst/>
          <a:rect l="0" t="0" r="0" b="0"/>
          <a:pathLst>
            <a:path>
              <a:moveTo>
                <a:pt x="2263614" y="0"/>
              </a:moveTo>
              <a:lnTo>
                <a:pt x="2263614" y="196429"/>
              </a:lnTo>
              <a:lnTo>
                <a:pt x="0" y="196429"/>
              </a:lnTo>
              <a:lnTo>
                <a:pt x="0" y="39285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138AA7-23E0-47B7-B417-1D50CC95D868}">
      <dsp:nvSpPr>
        <dsp:cNvPr id="0" name=""/>
        <dsp:cNvSpPr/>
      </dsp:nvSpPr>
      <dsp:spPr>
        <a:xfrm>
          <a:off x="936311" y="2662425"/>
          <a:ext cx="4527228" cy="392858"/>
        </a:xfrm>
        <a:custGeom>
          <a:avLst/>
          <a:gdLst/>
          <a:ahLst/>
          <a:cxnLst/>
          <a:rect l="0" t="0" r="0" b="0"/>
          <a:pathLst>
            <a:path>
              <a:moveTo>
                <a:pt x="4527228" y="0"/>
              </a:moveTo>
              <a:lnTo>
                <a:pt x="4527228" y="196429"/>
              </a:lnTo>
              <a:lnTo>
                <a:pt x="0" y="196429"/>
              </a:lnTo>
              <a:lnTo>
                <a:pt x="0" y="39285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E75CB6-2DA4-44CC-A3E9-B120CD189279}">
      <dsp:nvSpPr>
        <dsp:cNvPr id="0" name=""/>
        <dsp:cNvSpPr/>
      </dsp:nvSpPr>
      <dsp:spPr>
        <a:xfrm>
          <a:off x="4528162" y="1727047"/>
          <a:ext cx="1870755" cy="9353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Chief Executive</a:t>
          </a:r>
        </a:p>
      </dsp:txBody>
      <dsp:txXfrm>
        <a:off x="4528162" y="1727047"/>
        <a:ext cx="1870755" cy="935377"/>
      </dsp:txXfrm>
    </dsp:sp>
    <dsp:sp modelId="{79D30C78-3AAE-4D5C-BDF4-368B0FE60AA0}">
      <dsp:nvSpPr>
        <dsp:cNvPr id="0" name=""/>
        <dsp:cNvSpPr/>
      </dsp:nvSpPr>
      <dsp:spPr>
        <a:xfrm>
          <a:off x="933" y="3055283"/>
          <a:ext cx="1870755" cy="9353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Children &amp; Family Services</a:t>
          </a:r>
        </a:p>
      </dsp:txBody>
      <dsp:txXfrm>
        <a:off x="933" y="3055283"/>
        <a:ext cx="1870755" cy="935377"/>
      </dsp:txXfrm>
    </dsp:sp>
    <dsp:sp modelId="{5CF694F4-0B63-4CB4-A267-0F749E7C4A00}">
      <dsp:nvSpPr>
        <dsp:cNvPr id="0" name=""/>
        <dsp:cNvSpPr/>
      </dsp:nvSpPr>
      <dsp:spPr>
        <a:xfrm>
          <a:off x="2264547" y="3055283"/>
          <a:ext cx="1870755" cy="9353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Adult s &amp; Cultural Services</a:t>
          </a:r>
        </a:p>
      </dsp:txBody>
      <dsp:txXfrm>
        <a:off x="2264547" y="3055283"/>
        <a:ext cx="1870755" cy="935377"/>
      </dsp:txXfrm>
    </dsp:sp>
    <dsp:sp modelId="{369E3538-7571-4D7F-9416-AA164123DD69}">
      <dsp:nvSpPr>
        <dsp:cNvPr id="0" name=""/>
        <dsp:cNvSpPr/>
      </dsp:nvSpPr>
      <dsp:spPr>
        <a:xfrm>
          <a:off x="4528162" y="3055283"/>
          <a:ext cx="1870755" cy="9353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Public Health, Communities, Law </a:t>
          </a:r>
          <a:r>
            <a:rPr lang="en-GB" sz="1800" kern="1200"/>
            <a:t>&amp; Governance </a:t>
          </a:r>
          <a:endParaRPr lang="en-GB" sz="1800" kern="1200" dirty="0"/>
        </a:p>
      </dsp:txBody>
      <dsp:txXfrm>
        <a:off x="4528162" y="3055283"/>
        <a:ext cx="1870755" cy="935377"/>
      </dsp:txXfrm>
    </dsp:sp>
    <dsp:sp modelId="{8D8F78A9-317B-4710-B1CF-CB63348E275E}">
      <dsp:nvSpPr>
        <dsp:cNvPr id="0" name=""/>
        <dsp:cNvSpPr/>
      </dsp:nvSpPr>
      <dsp:spPr>
        <a:xfrm>
          <a:off x="6791776" y="3055283"/>
          <a:ext cx="1870755" cy="9353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Growth, Environment &amp; Transport</a:t>
          </a:r>
        </a:p>
      </dsp:txBody>
      <dsp:txXfrm>
        <a:off x="6791776" y="3055283"/>
        <a:ext cx="1870755" cy="935377"/>
      </dsp:txXfrm>
    </dsp:sp>
    <dsp:sp modelId="{B72C3FC4-19B9-4DDB-A430-A4E6ABB1D5BA}">
      <dsp:nvSpPr>
        <dsp:cNvPr id="0" name=""/>
        <dsp:cNvSpPr/>
      </dsp:nvSpPr>
      <dsp:spPr>
        <a:xfrm>
          <a:off x="9055390" y="3055283"/>
          <a:ext cx="1870755" cy="9353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Corporate Resources </a:t>
          </a:r>
        </a:p>
      </dsp:txBody>
      <dsp:txXfrm>
        <a:off x="9055390" y="3055283"/>
        <a:ext cx="1870755" cy="9353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1C74A-835A-C0E4-C40C-1D07C603E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EC1B6D-C751-FFC3-DB97-E26F06F1AC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5B55AB-F88D-228B-91F8-FA8EF3ECE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FC710-7397-971F-5E1D-6E7D55F2F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EE2E1-3BEF-0B12-DD77-24FCF8C6E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768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D02EB-5E9F-80C8-57DA-346CC5C6E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C962CF-F299-6E43-034A-2513FA2EA8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D0415-17EC-EECC-42AE-D70E6F78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789BF-5B9B-A3CF-C811-7D643DC47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3352F4-F034-1302-277C-A6DA479BB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013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EB4146-2CF6-BA4A-56E0-CC7FDD5C5D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7D503-9AA7-C2ED-B203-1C831DD37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086DB-4E9C-F155-993D-BDD345380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CDCF9-BD8C-0440-6F49-C20D7F974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BCD8A-CFEB-855B-53F3-2D6789D7E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541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AC78E-248A-8886-9543-95A541A3A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CFB99-7DA7-F247-5CE9-A8B1C8F77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ECC27-D0A6-7B12-2C39-BD07F96EF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1CC30-4AB2-1AD1-9018-FA8A547FB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6C6C6-A9C1-D8CC-BEA8-65831408E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174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06E7D-D24A-4C35-B090-2AA19B29B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50922-8662-799C-1146-9B62065FE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07C006-0940-0A38-B148-F6C779C5E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E2703-0722-5375-D70A-E43A5562C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B26B9-91B0-3028-7D47-D8BDB365B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261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35D14-2BAF-986F-088E-82B1538FB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6E837-3295-3783-FFF8-ADA413044C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7FEC93-5182-89A2-1B48-A134ED94E0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303615-890B-46B8-196E-CD7D397A6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761B63-B744-06F9-C5F3-78FEF4AA1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5B94A9-5FA0-EE51-B78D-3B38C958D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562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BECCF-33D0-E344-BE3A-E7FB10D65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67918-6857-DBE8-FEE1-B53ACF4C3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05110A-D895-2740-4867-7D4AEDB7B3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30CF09-C156-1D1E-74FC-0208E35AA6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05F0F9-9D0F-E719-026E-1D06C3303E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B4006A-B868-8C08-5C2F-016752D8F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5E35ED-486C-A93E-F762-ED2E21ECF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A0B3E0-6AE4-599D-F227-598C85E00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499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F9DB6-81EA-5B79-21FB-B67CD3267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07B5CC-4BB8-9884-9145-63DA08CD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4A0451-53EC-94CF-80BC-BBD65BAC9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00B07-26EC-8210-6395-9178F4C88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230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6A0D33-5369-CC47-D20E-D5E95CFBC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5BD11C-69DB-AA0A-C3D7-63A47AC76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50D7AF-1D42-5119-71CA-8B1D48529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20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30709-D60E-62F1-00A9-30DC2AE56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5DA7F-A24C-A313-E5C7-B4CDA098E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6299D3-A016-364F-E16E-FECA9E8B0F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B869D5-F603-9090-F3E8-83B1E3A22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D329E3-27C5-4B60-FD51-C0B906FC2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8CE4FC-7FAB-53C3-3BD0-5D6B88CCD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636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E76A8-A130-EC93-13B9-7F2C7EF79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F5DC85-B422-9DC3-6BDC-9FAC6EA570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8D2038-ACA1-D377-FA5F-699F0805F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1B1F3B-1A56-35D9-138C-9A72B6080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CC1296-0340-6E29-1453-6CFA7F027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A3B3E2-604A-B8EB-D3E9-B39AE72E7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54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253B13-1027-F5C5-8EDB-853779026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5C8CF7-8107-2FB0-C47E-529A78D766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75EB0-6418-32DE-F23A-68FE1271F8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8AD04-7E9C-4546-0F09-6F0352F9E1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EFD15-1170-66DD-11F9-9E16B951F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81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D20D307-CD31-84F7-D5C3-888B4938E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4080694"/>
              </p:ext>
            </p:extLst>
          </p:nvPr>
        </p:nvGraphicFramePr>
        <p:xfrm>
          <a:off x="621792" y="420624"/>
          <a:ext cx="10927080" cy="5717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1283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F5A192A34BC649A0F164BBBDBB795F" ma:contentTypeVersion="25" ma:contentTypeDescription="Create a new document." ma:contentTypeScope="" ma:versionID="9fa6bf08de2d2b91bb5491834c2337a4">
  <xsd:schema xmlns:xsd="http://www.w3.org/2001/XMLSchema" xmlns:xs="http://www.w3.org/2001/XMLSchema" xmlns:p="http://schemas.microsoft.com/office/2006/metadata/properties" xmlns:ns1="http://schemas.microsoft.com/sharepoint/v3" xmlns:ns2="fb175359-7011-456e-ac2e-5e2fcdd1524b" xmlns:ns3="dad8a1f1-c099-4510-badf-34ec2f91645f" targetNamespace="http://schemas.microsoft.com/office/2006/metadata/properties" ma:root="true" ma:fieldsID="a3481e35149d07a0b981416b5a42555a" ns1:_="" ns2:_="" ns3:_="">
    <xsd:import namespace="http://schemas.microsoft.com/sharepoint/v3"/>
    <xsd:import namespace="fb175359-7011-456e-ac2e-5e2fcdd1524b"/>
    <xsd:import namespace="dad8a1f1-c099-4510-badf-34ec2f91645f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75359-7011-456e-ac2e-5e2fcdd1524b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0376ea95-a9c8-4d11-9c16-52870ce25c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d8a1f1-c099-4510-badf-34ec2f91645f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8" nillable="true" ma:displayName="Taxonomy Catch All Column" ma:hidden="true" ma:list="{77e80623-b669-480b-a93d-4f6e71cd34a8}" ma:internalName="TaxCatchAll" ma:showField="CatchAllData" ma:web="dad8a1f1-c099-4510-badf-34ec2f9164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 xmlns="fb175359-7011-456e-ac2e-5e2fcdd1524b" xsi:nil="true"/>
    <MigrationWizIdPermissionLevels xmlns="fb175359-7011-456e-ac2e-5e2fcdd1524b" xsi:nil="true"/>
    <_ip_UnifiedCompliancePolicyUIAction xmlns="http://schemas.microsoft.com/sharepoint/v3" xsi:nil="true"/>
    <MigrationWizIdDocumentLibraryPermissions xmlns="fb175359-7011-456e-ac2e-5e2fcdd1524b" xsi:nil="true"/>
    <lcf76f155ced4ddcb4097134ff3c332f xmlns="fb175359-7011-456e-ac2e-5e2fcdd1524b">
      <Terms xmlns="http://schemas.microsoft.com/office/infopath/2007/PartnerControls"/>
    </lcf76f155ced4ddcb4097134ff3c332f>
    <TaxCatchAll xmlns="dad8a1f1-c099-4510-badf-34ec2f91645f" xsi:nil="true"/>
    <_ip_UnifiedCompliancePolicyProperties xmlns="http://schemas.microsoft.com/sharepoint/v3" xsi:nil="true"/>
    <MigrationWizIdPermissions xmlns="fb175359-7011-456e-ac2e-5e2fcdd1524b" xsi:nil="true"/>
    <MigrationWizIdSecurityGroups xmlns="fb175359-7011-456e-ac2e-5e2fcdd1524b" xsi:nil="true"/>
  </documentManagement>
</p:properties>
</file>

<file path=customXml/itemProps1.xml><?xml version="1.0" encoding="utf-8"?>
<ds:datastoreItem xmlns:ds="http://schemas.openxmlformats.org/officeDocument/2006/customXml" ds:itemID="{499E7B11-1FF3-40E2-8591-ED5E21587AA7}"/>
</file>

<file path=customXml/itemProps2.xml><?xml version="1.0" encoding="utf-8"?>
<ds:datastoreItem xmlns:ds="http://schemas.openxmlformats.org/officeDocument/2006/customXml" ds:itemID="{239416B0-1AAC-4DF8-8659-B00EB3472696}"/>
</file>

<file path=customXml/itemProps3.xml><?xml version="1.0" encoding="utf-8"?>
<ds:datastoreItem xmlns:ds="http://schemas.openxmlformats.org/officeDocument/2006/customXml" ds:itemID="{479C816C-82EB-4A0F-BF62-92277B265252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26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Leicestershire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 Denham</dc:creator>
  <cp:lastModifiedBy>Andrea Denham</cp:lastModifiedBy>
  <cp:revision>2</cp:revision>
  <dcterms:created xsi:type="dcterms:W3CDTF">2026-07-17T09:31:52Z</dcterms:created>
  <dcterms:modified xsi:type="dcterms:W3CDTF">2026-07-17T09:54:25Z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0x01010022F5A192A34BC649A0F164BBBDBB795F</vt:lpwstr>
  </property>
</Properties>
</file>