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2494696-F5C8-405F-9AF8-913C8A0BDDF9}" type="doc">
      <dgm:prSet loTypeId="urn:microsoft.com/office/officeart/2005/8/layout/orgChart1" loCatId="hierarchy" qsTypeId="urn:microsoft.com/office/officeart/2005/8/quickstyle/3d2" qsCatId="3D" csTypeId="urn:microsoft.com/office/officeart/2005/8/colors/colorful4" csCatId="colorful" phldr="1"/>
      <dgm:spPr/>
      <dgm:t>
        <a:bodyPr/>
        <a:lstStyle/>
        <a:p>
          <a:endParaRPr lang="en-GB"/>
        </a:p>
      </dgm:t>
    </dgm:pt>
    <dgm:pt modelId="{D8A2A713-F45C-45AD-B337-DCD2E55C9E4B}">
      <dgm:prSet phldrT="[Text]"/>
      <dgm:spPr>
        <a:solidFill>
          <a:srgbClr val="4E226B"/>
        </a:solidFill>
        <a:ln>
          <a:solidFill>
            <a:srgbClr val="002060"/>
          </a:solidFill>
        </a:ln>
      </dgm:spPr>
      <dgm:t>
        <a:bodyPr/>
        <a:lstStyle/>
        <a:p>
          <a:pPr algn="ctr">
            <a:lnSpc>
              <a:spcPct val="90000"/>
            </a:lnSpc>
          </a:pPr>
          <a:r>
            <a:rPr lang="en-GB" sz="2000" b="1" dirty="0">
              <a:solidFill>
                <a:srgbClr val="FFFFFF"/>
              </a:solidFill>
              <a:latin typeface="Calibri" panose="020F0502020204030204"/>
              <a:ea typeface="+mn-ea"/>
              <a:cs typeface="+mn-cs"/>
            </a:rPr>
            <a:t>Vacant- </a:t>
          </a:r>
          <a:r>
            <a:rPr lang="en-GB" sz="2000" b="0" dirty="0">
              <a:solidFill>
                <a:srgbClr val="FFFFFF"/>
              </a:solidFill>
              <a:latin typeface="Calibri" panose="020F0502020204030204"/>
              <a:ea typeface="+mn-ea"/>
              <a:cs typeface="+mn-cs"/>
            </a:rPr>
            <a:t>Corporate</a:t>
          </a:r>
          <a:r>
            <a:rPr lang="en-GB" sz="2000" b="1" dirty="0">
              <a:solidFill>
                <a:srgbClr val="FFFFFF"/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en-GB" sz="2000" b="0" dirty="0">
              <a:solidFill>
                <a:srgbClr val="FFFFFF"/>
              </a:solidFill>
              <a:latin typeface="Calibri" panose="020F0502020204030204"/>
              <a:ea typeface="+mn-ea"/>
              <a:cs typeface="+mn-cs"/>
            </a:rPr>
            <a:t>Director of Highways &amp; Parking</a:t>
          </a:r>
        </a:p>
      </dgm:t>
    </dgm:pt>
    <dgm:pt modelId="{AF949F84-460A-41BF-AD80-F11133C28A37}" type="parTrans" cxnId="{75B60A47-30A8-4021-B3FD-D3987F65B1A2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84BA9671-70E9-4CAC-949D-9556F5DA52EF}" type="sibTrans" cxnId="{75B60A47-30A8-4021-B3FD-D3987F65B1A2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2D350762-3C57-469E-9CD0-32B1A5C2510F}">
      <dgm:prSet phldrT="[Text]"/>
      <dgm:spPr>
        <a:solidFill>
          <a:srgbClr val="4E226B"/>
        </a:solidFill>
        <a:ln>
          <a:solidFill>
            <a:srgbClr val="002060"/>
          </a:solidFill>
        </a:ln>
      </dgm:spPr>
      <dgm:t>
        <a:bodyPr/>
        <a:lstStyle/>
        <a:p>
          <a:pPr algn="ctr">
            <a:lnSpc>
              <a:spcPct val="90000"/>
            </a:lnSpc>
          </a:pPr>
          <a:r>
            <a:rPr lang="en-GB" sz="2000" b="1">
              <a:solidFill>
                <a:srgbClr val="FFFFFF"/>
              </a:solidFill>
              <a:latin typeface="Calibri" panose="020F0502020204030204"/>
              <a:ea typeface="+mn-ea"/>
              <a:cs typeface="+mn-cs"/>
            </a:rPr>
            <a:t>Declan Lynch</a:t>
          </a:r>
          <a:r>
            <a:rPr lang="en-GB" sz="2000" b="0">
              <a:solidFill>
                <a:srgbClr val="FFFFFF"/>
              </a:solidFill>
              <a:latin typeface="Calibri" panose="020F0502020204030204"/>
              <a:ea typeface="+mn-ea"/>
              <a:cs typeface="+mn-cs"/>
            </a:rPr>
            <a:t>– Head of Highways Network Operations</a:t>
          </a:r>
        </a:p>
      </dgm:t>
    </dgm:pt>
    <dgm:pt modelId="{20B22E37-A3C0-4504-9B0B-5EE384C41D2E}" type="parTrans" cxnId="{34A33F24-1038-46B8-B44A-82456A9C6E51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2BB24C51-A3BA-4AB2-976D-93A76E2CEFBC}" type="sibTrans" cxnId="{34A33F24-1038-46B8-B44A-82456A9C6E51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92ED1606-3A71-4933-B2A9-1C744919CC46}">
      <dgm:prSet phldrT="[Text]"/>
      <dgm:spPr>
        <a:solidFill>
          <a:srgbClr val="4E226B"/>
        </a:solidFill>
        <a:ln>
          <a:solidFill>
            <a:srgbClr val="002060"/>
          </a:solidFill>
        </a:ln>
      </dgm:spPr>
      <dgm:t>
        <a:bodyPr/>
        <a:lstStyle/>
        <a:p>
          <a:pPr algn="ctr">
            <a:lnSpc>
              <a:spcPct val="90000"/>
            </a:lnSpc>
          </a:pPr>
          <a:r>
            <a:rPr lang="en-GB" sz="2000" b="1">
              <a:solidFill>
                <a:srgbClr val="FFFFFF"/>
              </a:solidFill>
              <a:latin typeface="Calibri" panose="020F0502020204030204"/>
              <a:ea typeface="+mn-ea"/>
              <a:cs typeface="+mn-cs"/>
            </a:rPr>
            <a:t>Jane Sherry </a:t>
          </a:r>
          <a:r>
            <a:rPr lang="en-GB" sz="2000" b="0">
              <a:solidFill>
                <a:srgbClr val="FFFFFF"/>
              </a:solidFill>
              <a:latin typeface="Calibri" panose="020F0502020204030204"/>
              <a:ea typeface="+mn-ea"/>
              <a:cs typeface="+mn-cs"/>
            </a:rPr>
            <a:t>– Sustainable Transport Manager</a:t>
          </a:r>
        </a:p>
      </dgm:t>
    </dgm:pt>
    <dgm:pt modelId="{AFB00691-8FD9-45F9-BADB-7DCCA855AED3}" type="parTrans" cxnId="{178C5A20-28AA-4BEB-B994-2630FE5108F5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FA4F2C12-BCAD-4423-AA1F-FED87F58119E}" type="sibTrans" cxnId="{178C5A20-28AA-4BEB-B994-2630FE5108F5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9A1A5FDC-BBEE-46B0-A3CC-C374557861C0}">
      <dgm:prSet phldrT="[Text]"/>
      <dgm:spPr>
        <a:solidFill>
          <a:srgbClr val="4E226B"/>
        </a:solidFill>
        <a:ln>
          <a:solidFill>
            <a:srgbClr val="002060"/>
          </a:solidFill>
        </a:ln>
      </dgm:spPr>
      <dgm:t>
        <a:bodyPr/>
        <a:lstStyle/>
        <a:p>
          <a:pPr algn="ctr" rtl="0">
            <a:lnSpc>
              <a:spcPct val="90000"/>
            </a:lnSpc>
          </a:pPr>
          <a:r>
            <a:rPr lang="en-GB" sz="2000" b="1">
              <a:solidFill>
                <a:srgbClr val="FFFFFF"/>
              </a:solidFill>
              <a:latin typeface="Calibri"/>
              <a:ea typeface="+mn-ea"/>
              <a:cs typeface="+mn-cs"/>
            </a:rPr>
            <a:t>Steve Jones </a:t>
          </a:r>
          <a:r>
            <a:rPr lang="en-GB" sz="2000">
              <a:solidFill>
                <a:srgbClr val="FFFFFF"/>
              </a:solidFill>
              <a:latin typeface="Calibri"/>
              <a:ea typeface="+mn-ea"/>
              <a:cs typeface="+mn-cs"/>
            </a:rPr>
            <a:t>– Head of Project Development, Traffic and Design &amp; Construction</a:t>
          </a:r>
        </a:p>
      </dgm:t>
    </dgm:pt>
    <dgm:pt modelId="{4D2D126B-0C6F-4A0A-839F-1BC4AA83D9E1}" type="parTrans" cxnId="{F3FD5280-56DA-4BE8-BE61-60E83499B9AC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11028BFB-64C6-4543-9A5F-BDD470851B0E}" type="sibTrans" cxnId="{F3FD5280-56DA-4BE8-BE61-60E83499B9AC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0A769602-8965-4B16-B447-6F9DA315F143}">
      <dgm:prSet/>
      <dgm:spPr>
        <a:solidFill>
          <a:srgbClr val="4E226B"/>
        </a:solidFill>
      </dgm:spPr>
      <dgm:t>
        <a:bodyPr/>
        <a:lstStyle/>
        <a:p>
          <a:pPr algn="ctr">
            <a:lnSpc>
              <a:spcPct val="90000"/>
            </a:lnSpc>
          </a:pPr>
          <a:r>
            <a:rPr lang="en-GB" sz="2000" b="1">
              <a:solidFill>
                <a:srgbClr val="FFFFFF"/>
              </a:solidFill>
              <a:latin typeface="Calibri" panose="020F0502020204030204"/>
              <a:ea typeface="+mn-ea"/>
              <a:cs typeface="+mn-cs"/>
            </a:rPr>
            <a:t>Dieter Hering</a:t>
          </a:r>
          <a:r>
            <a:rPr lang="en-GB" sz="2000">
              <a:solidFill>
                <a:srgbClr val="FFFFFF"/>
              </a:solidFill>
              <a:latin typeface="Calibri" panose="020F0502020204030204"/>
              <a:ea typeface="+mn-ea"/>
              <a:cs typeface="+mn-cs"/>
            </a:rPr>
            <a:t>– Head of Parking &amp; Network Operations</a:t>
          </a:r>
        </a:p>
      </dgm:t>
    </dgm:pt>
    <dgm:pt modelId="{8DF00C13-A409-42D1-B96A-CC0ED6D7239A}" type="parTrans" cxnId="{D667807C-ECD4-4BDC-968F-7F27BE5B1B05}">
      <dgm:prSet/>
      <dgm:spPr/>
      <dgm:t>
        <a:bodyPr/>
        <a:lstStyle/>
        <a:p>
          <a:endParaRPr lang="en-GB"/>
        </a:p>
      </dgm:t>
    </dgm:pt>
    <dgm:pt modelId="{5BF513CA-B2F0-4D29-AAE8-85E7FD63CB9E}" type="sibTrans" cxnId="{D667807C-ECD4-4BDC-968F-7F27BE5B1B05}">
      <dgm:prSet/>
      <dgm:spPr/>
      <dgm:t>
        <a:bodyPr/>
        <a:lstStyle/>
        <a:p>
          <a:endParaRPr lang="en-GB"/>
        </a:p>
      </dgm:t>
    </dgm:pt>
    <dgm:pt modelId="{5E9156F9-DC8F-434A-8C2C-845ABB8AF91A}" type="pres">
      <dgm:prSet presAssocID="{42494696-F5C8-405F-9AF8-913C8A0BDDF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0FB380A0-7746-4604-B631-EE8B72263EDD}" type="pres">
      <dgm:prSet presAssocID="{D8A2A713-F45C-45AD-B337-DCD2E55C9E4B}" presName="hierRoot1" presStyleCnt="0">
        <dgm:presLayoutVars>
          <dgm:hierBranch val="init"/>
        </dgm:presLayoutVars>
      </dgm:prSet>
      <dgm:spPr/>
    </dgm:pt>
    <dgm:pt modelId="{A71B83BB-6C55-4E3A-827D-F1DFBAD68AF6}" type="pres">
      <dgm:prSet presAssocID="{D8A2A713-F45C-45AD-B337-DCD2E55C9E4B}" presName="rootComposite1" presStyleCnt="0"/>
      <dgm:spPr/>
    </dgm:pt>
    <dgm:pt modelId="{53BCA938-F969-4C4D-8A04-0327BB932D77}" type="pres">
      <dgm:prSet presAssocID="{D8A2A713-F45C-45AD-B337-DCD2E55C9E4B}" presName="rootText1" presStyleLbl="node0" presStyleIdx="0" presStyleCnt="1">
        <dgm:presLayoutVars>
          <dgm:chPref val="3"/>
        </dgm:presLayoutVars>
      </dgm:prSet>
      <dgm:spPr/>
    </dgm:pt>
    <dgm:pt modelId="{7756D856-4A2B-4940-958E-7B1D0D2ECF4F}" type="pres">
      <dgm:prSet presAssocID="{D8A2A713-F45C-45AD-B337-DCD2E55C9E4B}" presName="rootConnector1" presStyleLbl="node1" presStyleIdx="0" presStyleCnt="0"/>
      <dgm:spPr/>
    </dgm:pt>
    <dgm:pt modelId="{1C3605D2-3871-46D0-90CC-C4E35D88219E}" type="pres">
      <dgm:prSet presAssocID="{D8A2A713-F45C-45AD-B337-DCD2E55C9E4B}" presName="hierChild2" presStyleCnt="0"/>
      <dgm:spPr/>
    </dgm:pt>
    <dgm:pt modelId="{01AB8B52-6F7E-4970-AC10-B0BBDE71BF0A}" type="pres">
      <dgm:prSet presAssocID="{20B22E37-A3C0-4504-9B0B-5EE384C41D2E}" presName="Name37" presStyleLbl="parChTrans1D2" presStyleIdx="0" presStyleCnt="4"/>
      <dgm:spPr/>
    </dgm:pt>
    <dgm:pt modelId="{E0B784D6-9EFF-4612-897F-525D9E8D342C}" type="pres">
      <dgm:prSet presAssocID="{2D350762-3C57-469E-9CD0-32B1A5C2510F}" presName="hierRoot2" presStyleCnt="0">
        <dgm:presLayoutVars>
          <dgm:hierBranch val="init"/>
        </dgm:presLayoutVars>
      </dgm:prSet>
      <dgm:spPr/>
    </dgm:pt>
    <dgm:pt modelId="{923637E4-8EF2-499D-99C3-3AE1080A83AA}" type="pres">
      <dgm:prSet presAssocID="{2D350762-3C57-469E-9CD0-32B1A5C2510F}" presName="rootComposite" presStyleCnt="0"/>
      <dgm:spPr/>
    </dgm:pt>
    <dgm:pt modelId="{E2915E75-411D-4D52-86B1-3C2EDD3A4861}" type="pres">
      <dgm:prSet presAssocID="{2D350762-3C57-469E-9CD0-32B1A5C2510F}" presName="rootText" presStyleLbl="node2" presStyleIdx="0" presStyleCnt="4">
        <dgm:presLayoutVars>
          <dgm:chPref val="3"/>
        </dgm:presLayoutVars>
      </dgm:prSet>
      <dgm:spPr/>
    </dgm:pt>
    <dgm:pt modelId="{9939C6E1-1D00-4DBE-96C7-4907E4CF3516}" type="pres">
      <dgm:prSet presAssocID="{2D350762-3C57-469E-9CD0-32B1A5C2510F}" presName="rootConnector" presStyleLbl="node2" presStyleIdx="0" presStyleCnt="4"/>
      <dgm:spPr/>
    </dgm:pt>
    <dgm:pt modelId="{B6ED4551-3E55-4E3A-8613-EF393FAA435C}" type="pres">
      <dgm:prSet presAssocID="{2D350762-3C57-469E-9CD0-32B1A5C2510F}" presName="hierChild4" presStyleCnt="0"/>
      <dgm:spPr/>
    </dgm:pt>
    <dgm:pt modelId="{534A7AB3-BBDA-4527-B7BC-21BB3DE275E1}" type="pres">
      <dgm:prSet presAssocID="{2D350762-3C57-469E-9CD0-32B1A5C2510F}" presName="hierChild5" presStyleCnt="0"/>
      <dgm:spPr/>
    </dgm:pt>
    <dgm:pt modelId="{D369F033-482E-4C20-BD73-0E22B47E21EA}" type="pres">
      <dgm:prSet presAssocID="{AFB00691-8FD9-45F9-BADB-7DCCA855AED3}" presName="Name37" presStyleLbl="parChTrans1D2" presStyleIdx="1" presStyleCnt="4"/>
      <dgm:spPr/>
    </dgm:pt>
    <dgm:pt modelId="{9C4F6ECF-07DE-4AE0-8A90-B2AA81DA9F10}" type="pres">
      <dgm:prSet presAssocID="{92ED1606-3A71-4933-B2A9-1C744919CC46}" presName="hierRoot2" presStyleCnt="0">
        <dgm:presLayoutVars>
          <dgm:hierBranch val="init"/>
        </dgm:presLayoutVars>
      </dgm:prSet>
      <dgm:spPr/>
    </dgm:pt>
    <dgm:pt modelId="{80470EB9-EA40-4967-BEE3-851D40E31BFD}" type="pres">
      <dgm:prSet presAssocID="{92ED1606-3A71-4933-B2A9-1C744919CC46}" presName="rootComposite" presStyleCnt="0"/>
      <dgm:spPr/>
    </dgm:pt>
    <dgm:pt modelId="{B3378334-75B2-4489-8A00-87B3A6F3B622}" type="pres">
      <dgm:prSet presAssocID="{92ED1606-3A71-4933-B2A9-1C744919CC46}" presName="rootText" presStyleLbl="node2" presStyleIdx="1" presStyleCnt="4" custLinFactNeighborX="-2595" custLinFactNeighborY="-2595">
        <dgm:presLayoutVars>
          <dgm:chPref val="3"/>
        </dgm:presLayoutVars>
      </dgm:prSet>
      <dgm:spPr/>
    </dgm:pt>
    <dgm:pt modelId="{83440DAA-0D49-44C6-8567-92037411BFEC}" type="pres">
      <dgm:prSet presAssocID="{92ED1606-3A71-4933-B2A9-1C744919CC46}" presName="rootConnector" presStyleLbl="node2" presStyleIdx="1" presStyleCnt="4"/>
      <dgm:spPr/>
    </dgm:pt>
    <dgm:pt modelId="{4F44C759-2D9F-4088-9D03-495F603DD314}" type="pres">
      <dgm:prSet presAssocID="{92ED1606-3A71-4933-B2A9-1C744919CC46}" presName="hierChild4" presStyleCnt="0"/>
      <dgm:spPr/>
    </dgm:pt>
    <dgm:pt modelId="{18C17BE1-7C01-4CD1-A973-4A585B1AB81D}" type="pres">
      <dgm:prSet presAssocID="{92ED1606-3A71-4933-B2A9-1C744919CC46}" presName="hierChild5" presStyleCnt="0"/>
      <dgm:spPr/>
    </dgm:pt>
    <dgm:pt modelId="{1B67A9C5-40F3-4997-B926-A2D74B41A164}" type="pres">
      <dgm:prSet presAssocID="{4D2D126B-0C6F-4A0A-839F-1BC4AA83D9E1}" presName="Name37" presStyleLbl="parChTrans1D2" presStyleIdx="2" presStyleCnt="4"/>
      <dgm:spPr/>
    </dgm:pt>
    <dgm:pt modelId="{5BEBE662-E0A8-48EA-BB61-BBDAD193D8C2}" type="pres">
      <dgm:prSet presAssocID="{9A1A5FDC-BBEE-46B0-A3CC-C374557861C0}" presName="hierRoot2" presStyleCnt="0">
        <dgm:presLayoutVars>
          <dgm:hierBranch val="init"/>
        </dgm:presLayoutVars>
      </dgm:prSet>
      <dgm:spPr/>
    </dgm:pt>
    <dgm:pt modelId="{F971A5CE-A2D1-4557-88E1-369C360EE690}" type="pres">
      <dgm:prSet presAssocID="{9A1A5FDC-BBEE-46B0-A3CC-C374557861C0}" presName="rootComposite" presStyleCnt="0"/>
      <dgm:spPr/>
    </dgm:pt>
    <dgm:pt modelId="{DB8D8882-52B3-4A58-BCD5-32668D6DE68A}" type="pres">
      <dgm:prSet presAssocID="{9A1A5FDC-BBEE-46B0-A3CC-C374557861C0}" presName="rootText" presStyleLbl="node2" presStyleIdx="2" presStyleCnt="4">
        <dgm:presLayoutVars>
          <dgm:chPref val="3"/>
        </dgm:presLayoutVars>
      </dgm:prSet>
      <dgm:spPr/>
    </dgm:pt>
    <dgm:pt modelId="{30A9F29F-9267-4DF0-9057-5B6A18612C1D}" type="pres">
      <dgm:prSet presAssocID="{9A1A5FDC-BBEE-46B0-A3CC-C374557861C0}" presName="rootConnector" presStyleLbl="node2" presStyleIdx="2" presStyleCnt="4"/>
      <dgm:spPr/>
    </dgm:pt>
    <dgm:pt modelId="{DCF934B6-4455-46A5-92DA-38C21A39DB75}" type="pres">
      <dgm:prSet presAssocID="{9A1A5FDC-BBEE-46B0-A3CC-C374557861C0}" presName="hierChild4" presStyleCnt="0"/>
      <dgm:spPr/>
    </dgm:pt>
    <dgm:pt modelId="{2EE337E6-9866-4A30-9921-44C8E7136171}" type="pres">
      <dgm:prSet presAssocID="{9A1A5FDC-BBEE-46B0-A3CC-C374557861C0}" presName="hierChild5" presStyleCnt="0"/>
      <dgm:spPr/>
    </dgm:pt>
    <dgm:pt modelId="{B689BB5F-2030-44CD-B5EA-6082F8F8A16E}" type="pres">
      <dgm:prSet presAssocID="{8DF00C13-A409-42D1-B96A-CC0ED6D7239A}" presName="Name37" presStyleLbl="parChTrans1D2" presStyleIdx="3" presStyleCnt="4"/>
      <dgm:spPr/>
    </dgm:pt>
    <dgm:pt modelId="{F45998F8-4BE2-4760-B09D-A07747599A84}" type="pres">
      <dgm:prSet presAssocID="{0A769602-8965-4B16-B447-6F9DA315F143}" presName="hierRoot2" presStyleCnt="0">
        <dgm:presLayoutVars>
          <dgm:hierBranch val="init"/>
        </dgm:presLayoutVars>
      </dgm:prSet>
      <dgm:spPr/>
    </dgm:pt>
    <dgm:pt modelId="{F6BE1AC2-C540-44C3-A077-47580425B9DE}" type="pres">
      <dgm:prSet presAssocID="{0A769602-8965-4B16-B447-6F9DA315F143}" presName="rootComposite" presStyleCnt="0"/>
      <dgm:spPr/>
    </dgm:pt>
    <dgm:pt modelId="{C13122B6-DD1E-4AF5-8CF9-D1EE375947E3}" type="pres">
      <dgm:prSet presAssocID="{0A769602-8965-4B16-B447-6F9DA315F143}" presName="rootText" presStyleLbl="node2" presStyleIdx="3" presStyleCnt="4" custLinFactNeighborX="-2595" custLinFactNeighborY="865">
        <dgm:presLayoutVars>
          <dgm:chPref val="3"/>
        </dgm:presLayoutVars>
      </dgm:prSet>
      <dgm:spPr/>
    </dgm:pt>
    <dgm:pt modelId="{1C821AFE-C2B4-40F3-8146-3F0F29E5D48C}" type="pres">
      <dgm:prSet presAssocID="{0A769602-8965-4B16-B447-6F9DA315F143}" presName="rootConnector" presStyleLbl="node2" presStyleIdx="3" presStyleCnt="4"/>
      <dgm:spPr/>
    </dgm:pt>
    <dgm:pt modelId="{27612572-80E4-4C30-AB5F-B9BED71827C9}" type="pres">
      <dgm:prSet presAssocID="{0A769602-8965-4B16-B447-6F9DA315F143}" presName="hierChild4" presStyleCnt="0"/>
      <dgm:spPr/>
    </dgm:pt>
    <dgm:pt modelId="{D7A65ED7-6DC1-4425-ABB3-2D5C784364C9}" type="pres">
      <dgm:prSet presAssocID="{0A769602-8965-4B16-B447-6F9DA315F143}" presName="hierChild5" presStyleCnt="0"/>
      <dgm:spPr/>
    </dgm:pt>
    <dgm:pt modelId="{3E72FE9C-AAAF-42EC-B32F-34B3359856C9}" type="pres">
      <dgm:prSet presAssocID="{D8A2A713-F45C-45AD-B337-DCD2E55C9E4B}" presName="hierChild3" presStyleCnt="0"/>
      <dgm:spPr/>
    </dgm:pt>
  </dgm:ptLst>
  <dgm:cxnLst>
    <dgm:cxn modelId="{F7E5FF0C-B5EE-4926-9EE0-FD35DF82EC68}" type="presOf" srcId="{4D2D126B-0C6F-4A0A-839F-1BC4AA83D9E1}" destId="{1B67A9C5-40F3-4997-B926-A2D74B41A164}" srcOrd="0" destOrd="0" presId="urn:microsoft.com/office/officeart/2005/8/layout/orgChart1"/>
    <dgm:cxn modelId="{3063B718-3165-4BA1-9B6F-03CBFB2C54C1}" type="presOf" srcId="{D8A2A713-F45C-45AD-B337-DCD2E55C9E4B}" destId="{7756D856-4A2B-4940-958E-7B1D0D2ECF4F}" srcOrd="1" destOrd="0" presId="urn:microsoft.com/office/officeart/2005/8/layout/orgChart1"/>
    <dgm:cxn modelId="{178C5A20-28AA-4BEB-B994-2630FE5108F5}" srcId="{D8A2A713-F45C-45AD-B337-DCD2E55C9E4B}" destId="{92ED1606-3A71-4933-B2A9-1C744919CC46}" srcOrd="1" destOrd="0" parTransId="{AFB00691-8FD9-45F9-BADB-7DCCA855AED3}" sibTransId="{FA4F2C12-BCAD-4423-AA1F-FED87F58119E}"/>
    <dgm:cxn modelId="{34A33F24-1038-46B8-B44A-82456A9C6E51}" srcId="{D8A2A713-F45C-45AD-B337-DCD2E55C9E4B}" destId="{2D350762-3C57-469E-9CD0-32B1A5C2510F}" srcOrd="0" destOrd="0" parTransId="{20B22E37-A3C0-4504-9B0B-5EE384C41D2E}" sibTransId="{2BB24C51-A3BA-4AB2-976D-93A76E2CEFBC}"/>
    <dgm:cxn modelId="{E5529B27-240A-4AA8-ACA3-7D7F11AE17E0}" type="presOf" srcId="{9A1A5FDC-BBEE-46B0-A3CC-C374557861C0}" destId="{30A9F29F-9267-4DF0-9057-5B6A18612C1D}" srcOrd="1" destOrd="0" presId="urn:microsoft.com/office/officeart/2005/8/layout/orgChart1"/>
    <dgm:cxn modelId="{3F6AF229-E9A5-4139-824B-16E2C7E1BE55}" type="presOf" srcId="{42494696-F5C8-405F-9AF8-913C8A0BDDF9}" destId="{5E9156F9-DC8F-434A-8C2C-845ABB8AF91A}" srcOrd="0" destOrd="0" presId="urn:microsoft.com/office/officeart/2005/8/layout/orgChart1"/>
    <dgm:cxn modelId="{79146034-DB3D-46FB-865B-C3B1FBC2A6D0}" type="presOf" srcId="{AFB00691-8FD9-45F9-BADB-7DCCA855AED3}" destId="{D369F033-482E-4C20-BD73-0E22B47E21EA}" srcOrd="0" destOrd="0" presId="urn:microsoft.com/office/officeart/2005/8/layout/orgChart1"/>
    <dgm:cxn modelId="{D7CFB738-E7C7-4184-9436-44E67144011A}" type="presOf" srcId="{0A769602-8965-4B16-B447-6F9DA315F143}" destId="{C13122B6-DD1E-4AF5-8CF9-D1EE375947E3}" srcOrd="0" destOrd="0" presId="urn:microsoft.com/office/officeart/2005/8/layout/orgChart1"/>
    <dgm:cxn modelId="{A97EA641-C248-4C21-9ADF-C7A5F1696630}" type="presOf" srcId="{92ED1606-3A71-4933-B2A9-1C744919CC46}" destId="{B3378334-75B2-4489-8A00-87B3A6F3B622}" srcOrd="0" destOrd="0" presId="urn:microsoft.com/office/officeart/2005/8/layout/orgChart1"/>
    <dgm:cxn modelId="{75B60A47-30A8-4021-B3FD-D3987F65B1A2}" srcId="{42494696-F5C8-405F-9AF8-913C8A0BDDF9}" destId="{D8A2A713-F45C-45AD-B337-DCD2E55C9E4B}" srcOrd="0" destOrd="0" parTransId="{AF949F84-460A-41BF-AD80-F11133C28A37}" sibTransId="{84BA9671-70E9-4CAC-949D-9556F5DA52EF}"/>
    <dgm:cxn modelId="{547FCA4B-6605-40F2-9A90-C8961558991B}" type="presOf" srcId="{D8A2A713-F45C-45AD-B337-DCD2E55C9E4B}" destId="{53BCA938-F969-4C4D-8A04-0327BB932D77}" srcOrd="0" destOrd="0" presId="urn:microsoft.com/office/officeart/2005/8/layout/orgChart1"/>
    <dgm:cxn modelId="{AE8CAF4E-5F41-478F-A883-70BA94049431}" type="presOf" srcId="{2D350762-3C57-469E-9CD0-32B1A5C2510F}" destId="{E2915E75-411D-4D52-86B1-3C2EDD3A4861}" srcOrd="0" destOrd="0" presId="urn:microsoft.com/office/officeart/2005/8/layout/orgChart1"/>
    <dgm:cxn modelId="{1F3DC358-3718-4892-A169-D65B62D99E4A}" type="presOf" srcId="{92ED1606-3A71-4933-B2A9-1C744919CC46}" destId="{83440DAA-0D49-44C6-8567-92037411BFEC}" srcOrd="1" destOrd="0" presId="urn:microsoft.com/office/officeart/2005/8/layout/orgChart1"/>
    <dgm:cxn modelId="{D667807C-ECD4-4BDC-968F-7F27BE5B1B05}" srcId="{D8A2A713-F45C-45AD-B337-DCD2E55C9E4B}" destId="{0A769602-8965-4B16-B447-6F9DA315F143}" srcOrd="3" destOrd="0" parTransId="{8DF00C13-A409-42D1-B96A-CC0ED6D7239A}" sibTransId="{5BF513CA-B2F0-4D29-AAE8-85E7FD63CB9E}"/>
    <dgm:cxn modelId="{F3FD5280-56DA-4BE8-BE61-60E83499B9AC}" srcId="{D8A2A713-F45C-45AD-B337-DCD2E55C9E4B}" destId="{9A1A5FDC-BBEE-46B0-A3CC-C374557861C0}" srcOrd="2" destOrd="0" parTransId="{4D2D126B-0C6F-4A0A-839F-1BC4AA83D9E1}" sibTransId="{11028BFB-64C6-4543-9A5F-BDD470851B0E}"/>
    <dgm:cxn modelId="{468ADA97-906C-4501-BE54-5452AA374709}" type="presOf" srcId="{2D350762-3C57-469E-9CD0-32B1A5C2510F}" destId="{9939C6E1-1D00-4DBE-96C7-4907E4CF3516}" srcOrd="1" destOrd="0" presId="urn:microsoft.com/office/officeart/2005/8/layout/orgChart1"/>
    <dgm:cxn modelId="{F042F89E-FEAE-4E89-A0FB-7FFDED9D2129}" type="presOf" srcId="{8DF00C13-A409-42D1-B96A-CC0ED6D7239A}" destId="{B689BB5F-2030-44CD-B5EA-6082F8F8A16E}" srcOrd="0" destOrd="0" presId="urn:microsoft.com/office/officeart/2005/8/layout/orgChart1"/>
    <dgm:cxn modelId="{00C3FFB1-966A-4582-B8EC-E9FFE4D0C48C}" type="presOf" srcId="{0A769602-8965-4B16-B447-6F9DA315F143}" destId="{1C821AFE-C2B4-40F3-8146-3F0F29E5D48C}" srcOrd="1" destOrd="0" presId="urn:microsoft.com/office/officeart/2005/8/layout/orgChart1"/>
    <dgm:cxn modelId="{72B7C8BE-79A5-413C-B92B-170201C48083}" type="presOf" srcId="{9A1A5FDC-BBEE-46B0-A3CC-C374557861C0}" destId="{DB8D8882-52B3-4A58-BCD5-32668D6DE68A}" srcOrd="0" destOrd="0" presId="urn:microsoft.com/office/officeart/2005/8/layout/orgChart1"/>
    <dgm:cxn modelId="{BF1771F5-1B96-4DA6-B94C-85DB9A290A06}" type="presOf" srcId="{20B22E37-A3C0-4504-9B0B-5EE384C41D2E}" destId="{01AB8B52-6F7E-4970-AC10-B0BBDE71BF0A}" srcOrd="0" destOrd="0" presId="urn:microsoft.com/office/officeart/2005/8/layout/orgChart1"/>
    <dgm:cxn modelId="{4870852D-CD51-4FAD-BF85-EEBB0A22CD21}" type="presParOf" srcId="{5E9156F9-DC8F-434A-8C2C-845ABB8AF91A}" destId="{0FB380A0-7746-4604-B631-EE8B72263EDD}" srcOrd="0" destOrd="0" presId="urn:microsoft.com/office/officeart/2005/8/layout/orgChart1"/>
    <dgm:cxn modelId="{2CE12547-5822-4029-999B-E74AE3187DE9}" type="presParOf" srcId="{0FB380A0-7746-4604-B631-EE8B72263EDD}" destId="{A71B83BB-6C55-4E3A-827D-F1DFBAD68AF6}" srcOrd="0" destOrd="0" presId="urn:microsoft.com/office/officeart/2005/8/layout/orgChart1"/>
    <dgm:cxn modelId="{5E37E0D5-8B2B-4078-9C98-436B668B572C}" type="presParOf" srcId="{A71B83BB-6C55-4E3A-827D-F1DFBAD68AF6}" destId="{53BCA938-F969-4C4D-8A04-0327BB932D77}" srcOrd="0" destOrd="0" presId="urn:microsoft.com/office/officeart/2005/8/layout/orgChart1"/>
    <dgm:cxn modelId="{A50E81EE-4A46-4C88-B2D4-C4A68A0FCBC7}" type="presParOf" srcId="{A71B83BB-6C55-4E3A-827D-F1DFBAD68AF6}" destId="{7756D856-4A2B-4940-958E-7B1D0D2ECF4F}" srcOrd="1" destOrd="0" presId="urn:microsoft.com/office/officeart/2005/8/layout/orgChart1"/>
    <dgm:cxn modelId="{4BD7B87A-5B94-47BF-AA7D-A549570BBDC5}" type="presParOf" srcId="{0FB380A0-7746-4604-B631-EE8B72263EDD}" destId="{1C3605D2-3871-46D0-90CC-C4E35D88219E}" srcOrd="1" destOrd="0" presId="urn:microsoft.com/office/officeart/2005/8/layout/orgChart1"/>
    <dgm:cxn modelId="{810864E9-8661-4DEC-B95C-93E5EDCADDEF}" type="presParOf" srcId="{1C3605D2-3871-46D0-90CC-C4E35D88219E}" destId="{01AB8B52-6F7E-4970-AC10-B0BBDE71BF0A}" srcOrd="0" destOrd="0" presId="urn:microsoft.com/office/officeart/2005/8/layout/orgChart1"/>
    <dgm:cxn modelId="{8F7F07F2-87FD-4116-8354-38677121AF24}" type="presParOf" srcId="{1C3605D2-3871-46D0-90CC-C4E35D88219E}" destId="{E0B784D6-9EFF-4612-897F-525D9E8D342C}" srcOrd="1" destOrd="0" presId="urn:microsoft.com/office/officeart/2005/8/layout/orgChart1"/>
    <dgm:cxn modelId="{E9E4DFF8-2C39-49CF-B87A-DF10FE6533BA}" type="presParOf" srcId="{E0B784D6-9EFF-4612-897F-525D9E8D342C}" destId="{923637E4-8EF2-499D-99C3-3AE1080A83AA}" srcOrd="0" destOrd="0" presId="urn:microsoft.com/office/officeart/2005/8/layout/orgChart1"/>
    <dgm:cxn modelId="{7252D6B5-8322-4969-8662-BF686F2FC48A}" type="presParOf" srcId="{923637E4-8EF2-499D-99C3-3AE1080A83AA}" destId="{E2915E75-411D-4D52-86B1-3C2EDD3A4861}" srcOrd="0" destOrd="0" presId="urn:microsoft.com/office/officeart/2005/8/layout/orgChart1"/>
    <dgm:cxn modelId="{CEB23899-DD9F-4740-BE77-003B1C41FBC1}" type="presParOf" srcId="{923637E4-8EF2-499D-99C3-3AE1080A83AA}" destId="{9939C6E1-1D00-4DBE-96C7-4907E4CF3516}" srcOrd="1" destOrd="0" presId="urn:microsoft.com/office/officeart/2005/8/layout/orgChart1"/>
    <dgm:cxn modelId="{031A17AF-9754-4F48-97CC-5BEFF1F6D14D}" type="presParOf" srcId="{E0B784D6-9EFF-4612-897F-525D9E8D342C}" destId="{B6ED4551-3E55-4E3A-8613-EF393FAA435C}" srcOrd="1" destOrd="0" presId="urn:microsoft.com/office/officeart/2005/8/layout/orgChart1"/>
    <dgm:cxn modelId="{1AAEBFE8-DE53-4014-868E-442468CC4A8D}" type="presParOf" srcId="{E0B784D6-9EFF-4612-897F-525D9E8D342C}" destId="{534A7AB3-BBDA-4527-B7BC-21BB3DE275E1}" srcOrd="2" destOrd="0" presId="urn:microsoft.com/office/officeart/2005/8/layout/orgChart1"/>
    <dgm:cxn modelId="{89DDC491-15F5-4418-BDF6-1F58924ABB46}" type="presParOf" srcId="{1C3605D2-3871-46D0-90CC-C4E35D88219E}" destId="{D369F033-482E-4C20-BD73-0E22B47E21EA}" srcOrd="2" destOrd="0" presId="urn:microsoft.com/office/officeart/2005/8/layout/orgChart1"/>
    <dgm:cxn modelId="{548175FB-5624-44F2-A44D-7E3EA44CF463}" type="presParOf" srcId="{1C3605D2-3871-46D0-90CC-C4E35D88219E}" destId="{9C4F6ECF-07DE-4AE0-8A90-B2AA81DA9F10}" srcOrd="3" destOrd="0" presId="urn:microsoft.com/office/officeart/2005/8/layout/orgChart1"/>
    <dgm:cxn modelId="{CC493904-61B1-499E-A1C4-4F244FABCE86}" type="presParOf" srcId="{9C4F6ECF-07DE-4AE0-8A90-B2AA81DA9F10}" destId="{80470EB9-EA40-4967-BEE3-851D40E31BFD}" srcOrd="0" destOrd="0" presId="urn:microsoft.com/office/officeart/2005/8/layout/orgChart1"/>
    <dgm:cxn modelId="{7768EE38-FD6D-4316-9564-49684A9EE76B}" type="presParOf" srcId="{80470EB9-EA40-4967-BEE3-851D40E31BFD}" destId="{B3378334-75B2-4489-8A00-87B3A6F3B622}" srcOrd="0" destOrd="0" presId="urn:microsoft.com/office/officeart/2005/8/layout/orgChart1"/>
    <dgm:cxn modelId="{B45BA041-5784-400E-AC57-339EE24256AF}" type="presParOf" srcId="{80470EB9-EA40-4967-BEE3-851D40E31BFD}" destId="{83440DAA-0D49-44C6-8567-92037411BFEC}" srcOrd="1" destOrd="0" presId="urn:microsoft.com/office/officeart/2005/8/layout/orgChart1"/>
    <dgm:cxn modelId="{AF6D0FCB-8D15-4FFA-B649-009ABD43F4E0}" type="presParOf" srcId="{9C4F6ECF-07DE-4AE0-8A90-B2AA81DA9F10}" destId="{4F44C759-2D9F-4088-9D03-495F603DD314}" srcOrd="1" destOrd="0" presId="urn:microsoft.com/office/officeart/2005/8/layout/orgChart1"/>
    <dgm:cxn modelId="{38F27D13-8C51-4111-AC47-9E7DF943F26B}" type="presParOf" srcId="{9C4F6ECF-07DE-4AE0-8A90-B2AA81DA9F10}" destId="{18C17BE1-7C01-4CD1-A973-4A585B1AB81D}" srcOrd="2" destOrd="0" presId="urn:microsoft.com/office/officeart/2005/8/layout/orgChart1"/>
    <dgm:cxn modelId="{E80D6063-FD71-427C-97CE-B29AE365FFB8}" type="presParOf" srcId="{1C3605D2-3871-46D0-90CC-C4E35D88219E}" destId="{1B67A9C5-40F3-4997-B926-A2D74B41A164}" srcOrd="4" destOrd="0" presId="urn:microsoft.com/office/officeart/2005/8/layout/orgChart1"/>
    <dgm:cxn modelId="{70739EA0-F77F-4D14-BE30-A03FBC48BFAB}" type="presParOf" srcId="{1C3605D2-3871-46D0-90CC-C4E35D88219E}" destId="{5BEBE662-E0A8-48EA-BB61-BBDAD193D8C2}" srcOrd="5" destOrd="0" presId="urn:microsoft.com/office/officeart/2005/8/layout/orgChart1"/>
    <dgm:cxn modelId="{D5C7DF8F-A901-4FCA-8A38-634C284DD7A0}" type="presParOf" srcId="{5BEBE662-E0A8-48EA-BB61-BBDAD193D8C2}" destId="{F971A5CE-A2D1-4557-88E1-369C360EE690}" srcOrd="0" destOrd="0" presId="urn:microsoft.com/office/officeart/2005/8/layout/orgChart1"/>
    <dgm:cxn modelId="{5B2CA9C2-A90D-4037-86C0-1762FD5E2EFF}" type="presParOf" srcId="{F971A5CE-A2D1-4557-88E1-369C360EE690}" destId="{DB8D8882-52B3-4A58-BCD5-32668D6DE68A}" srcOrd="0" destOrd="0" presId="urn:microsoft.com/office/officeart/2005/8/layout/orgChart1"/>
    <dgm:cxn modelId="{47D71A9E-52CF-41D3-930C-FC197CED57C3}" type="presParOf" srcId="{F971A5CE-A2D1-4557-88E1-369C360EE690}" destId="{30A9F29F-9267-4DF0-9057-5B6A18612C1D}" srcOrd="1" destOrd="0" presId="urn:microsoft.com/office/officeart/2005/8/layout/orgChart1"/>
    <dgm:cxn modelId="{4E5B0B68-14B2-43B6-A549-C39C30C51CB1}" type="presParOf" srcId="{5BEBE662-E0A8-48EA-BB61-BBDAD193D8C2}" destId="{DCF934B6-4455-46A5-92DA-38C21A39DB75}" srcOrd="1" destOrd="0" presId="urn:microsoft.com/office/officeart/2005/8/layout/orgChart1"/>
    <dgm:cxn modelId="{8DF8CDC2-9545-4B3E-8CCD-226478C17612}" type="presParOf" srcId="{5BEBE662-E0A8-48EA-BB61-BBDAD193D8C2}" destId="{2EE337E6-9866-4A30-9921-44C8E7136171}" srcOrd="2" destOrd="0" presId="urn:microsoft.com/office/officeart/2005/8/layout/orgChart1"/>
    <dgm:cxn modelId="{936DBDE1-73D3-4542-A331-BB152093A31E}" type="presParOf" srcId="{1C3605D2-3871-46D0-90CC-C4E35D88219E}" destId="{B689BB5F-2030-44CD-B5EA-6082F8F8A16E}" srcOrd="6" destOrd="0" presId="urn:microsoft.com/office/officeart/2005/8/layout/orgChart1"/>
    <dgm:cxn modelId="{38235C87-FF35-40BF-B4ED-63DBC07CCBF0}" type="presParOf" srcId="{1C3605D2-3871-46D0-90CC-C4E35D88219E}" destId="{F45998F8-4BE2-4760-B09D-A07747599A84}" srcOrd="7" destOrd="0" presId="urn:microsoft.com/office/officeart/2005/8/layout/orgChart1"/>
    <dgm:cxn modelId="{68953E9A-D5B8-4F8A-803F-B29AE39A975C}" type="presParOf" srcId="{F45998F8-4BE2-4760-B09D-A07747599A84}" destId="{F6BE1AC2-C540-44C3-A077-47580425B9DE}" srcOrd="0" destOrd="0" presId="urn:microsoft.com/office/officeart/2005/8/layout/orgChart1"/>
    <dgm:cxn modelId="{F96BEE36-2612-40C5-BE4E-51891B97BDE5}" type="presParOf" srcId="{F6BE1AC2-C540-44C3-A077-47580425B9DE}" destId="{C13122B6-DD1E-4AF5-8CF9-D1EE375947E3}" srcOrd="0" destOrd="0" presId="urn:microsoft.com/office/officeart/2005/8/layout/orgChart1"/>
    <dgm:cxn modelId="{F0E3E3A5-A9C5-4BB2-9D65-007B029120CB}" type="presParOf" srcId="{F6BE1AC2-C540-44C3-A077-47580425B9DE}" destId="{1C821AFE-C2B4-40F3-8146-3F0F29E5D48C}" srcOrd="1" destOrd="0" presId="urn:microsoft.com/office/officeart/2005/8/layout/orgChart1"/>
    <dgm:cxn modelId="{FAF80E0B-30A0-43D5-9464-69A6F38AC87A}" type="presParOf" srcId="{F45998F8-4BE2-4760-B09D-A07747599A84}" destId="{27612572-80E4-4C30-AB5F-B9BED71827C9}" srcOrd="1" destOrd="0" presId="urn:microsoft.com/office/officeart/2005/8/layout/orgChart1"/>
    <dgm:cxn modelId="{F69B3A58-B7D5-4F7E-9EBC-60BC24F09A54}" type="presParOf" srcId="{F45998F8-4BE2-4760-B09D-A07747599A84}" destId="{D7A65ED7-6DC1-4425-ABB3-2D5C784364C9}" srcOrd="2" destOrd="0" presId="urn:microsoft.com/office/officeart/2005/8/layout/orgChart1"/>
    <dgm:cxn modelId="{7DBBA657-FDA3-41F2-8BD2-62DAC77CF1EA}" type="presParOf" srcId="{0FB380A0-7746-4604-B631-EE8B72263EDD}" destId="{3E72FE9C-AAAF-42EC-B32F-34B3359856C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89BB5F-2030-44CD-B5EA-6082F8F8A16E}">
      <dsp:nvSpPr>
        <dsp:cNvPr id="0" name=""/>
        <dsp:cNvSpPr/>
      </dsp:nvSpPr>
      <dsp:spPr>
        <a:xfrm>
          <a:off x="5382683" y="2402035"/>
          <a:ext cx="4155475" cy="4978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3932"/>
              </a:lnTo>
              <a:lnTo>
                <a:pt x="4155475" y="253932"/>
              </a:lnTo>
              <a:lnTo>
                <a:pt x="4155475" y="497818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67A9C5-40F3-4997-B926-A2D74B41A164}">
      <dsp:nvSpPr>
        <dsp:cNvPr id="0" name=""/>
        <dsp:cNvSpPr/>
      </dsp:nvSpPr>
      <dsp:spPr>
        <a:xfrm>
          <a:off x="5382683" y="2402035"/>
          <a:ext cx="1405250" cy="4877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3886"/>
              </a:lnTo>
              <a:lnTo>
                <a:pt x="1405250" y="243886"/>
              </a:lnTo>
              <a:lnTo>
                <a:pt x="1405250" y="487772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69F033-482E-4C20-BD73-0E22B47E21EA}">
      <dsp:nvSpPr>
        <dsp:cNvPr id="0" name=""/>
        <dsp:cNvSpPr/>
      </dsp:nvSpPr>
      <dsp:spPr>
        <a:xfrm>
          <a:off x="3917158" y="2402035"/>
          <a:ext cx="1465524" cy="457635"/>
        </a:xfrm>
        <a:custGeom>
          <a:avLst/>
          <a:gdLst/>
          <a:ahLst/>
          <a:cxnLst/>
          <a:rect l="0" t="0" r="0" b="0"/>
          <a:pathLst>
            <a:path>
              <a:moveTo>
                <a:pt x="1465524" y="0"/>
              </a:moveTo>
              <a:lnTo>
                <a:pt x="1465524" y="213749"/>
              </a:lnTo>
              <a:lnTo>
                <a:pt x="0" y="213749"/>
              </a:lnTo>
              <a:lnTo>
                <a:pt x="0" y="457635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AB8B52-6F7E-4970-AC10-B0BBDE71BF0A}">
      <dsp:nvSpPr>
        <dsp:cNvPr id="0" name=""/>
        <dsp:cNvSpPr/>
      </dsp:nvSpPr>
      <dsp:spPr>
        <a:xfrm>
          <a:off x="1166932" y="2402035"/>
          <a:ext cx="4215750" cy="487772"/>
        </a:xfrm>
        <a:custGeom>
          <a:avLst/>
          <a:gdLst/>
          <a:ahLst/>
          <a:cxnLst/>
          <a:rect l="0" t="0" r="0" b="0"/>
          <a:pathLst>
            <a:path>
              <a:moveTo>
                <a:pt x="4215750" y="0"/>
              </a:moveTo>
              <a:lnTo>
                <a:pt x="4215750" y="243886"/>
              </a:lnTo>
              <a:lnTo>
                <a:pt x="0" y="243886"/>
              </a:lnTo>
              <a:lnTo>
                <a:pt x="0" y="487772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BCA938-F969-4C4D-8A04-0327BB932D77}">
      <dsp:nvSpPr>
        <dsp:cNvPr id="0" name=""/>
        <dsp:cNvSpPr/>
      </dsp:nvSpPr>
      <dsp:spPr>
        <a:xfrm>
          <a:off x="4221319" y="1240671"/>
          <a:ext cx="2322727" cy="1161363"/>
        </a:xfrm>
        <a:prstGeom prst="rect">
          <a:avLst/>
        </a:prstGeom>
        <a:solidFill>
          <a:srgbClr val="4E226B"/>
        </a:solidFill>
        <a:ln>
          <a:solidFill>
            <a:srgbClr val="002060"/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b="1" kern="1200" dirty="0">
              <a:solidFill>
                <a:srgbClr val="FFFFFF"/>
              </a:solidFill>
              <a:latin typeface="Calibri" panose="020F0502020204030204"/>
              <a:ea typeface="+mn-ea"/>
              <a:cs typeface="+mn-cs"/>
            </a:rPr>
            <a:t>Vacant- </a:t>
          </a:r>
          <a:r>
            <a:rPr lang="en-GB" sz="2000" b="0" kern="1200" dirty="0">
              <a:solidFill>
                <a:srgbClr val="FFFFFF"/>
              </a:solidFill>
              <a:latin typeface="Calibri" panose="020F0502020204030204"/>
              <a:ea typeface="+mn-ea"/>
              <a:cs typeface="+mn-cs"/>
            </a:rPr>
            <a:t>Corporate</a:t>
          </a:r>
          <a:r>
            <a:rPr lang="en-GB" sz="2000" b="1" kern="1200" dirty="0">
              <a:solidFill>
                <a:srgbClr val="FFFFFF"/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en-GB" sz="2000" b="0" kern="1200" dirty="0">
              <a:solidFill>
                <a:srgbClr val="FFFFFF"/>
              </a:solidFill>
              <a:latin typeface="Calibri" panose="020F0502020204030204"/>
              <a:ea typeface="+mn-ea"/>
              <a:cs typeface="+mn-cs"/>
            </a:rPr>
            <a:t>Director of Highways &amp; Parking</a:t>
          </a:r>
        </a:p>
      </dsp:txBody>
      <dsp:txXfrm>
        <a:off x="4221319" y="1240671"/>
        <a:ext cx="2322727" cy="1161363"/>
      </dsp:txXfrm>
    </dsp:sp>
    <dsp:sp modelId="{E2915E75-411D-4D52-86B1-3C2EDD3A4861}">
      <dsp:nvSpPr>
        <dsp:cNvPr id="0" name=""/>
        <dsp:cNvSpPr/>
      </dsp:nvSpPr>
      <dsp:spPr>
        <a:xfrm>
          <a:off x="5568" y="2889808"/>
          <a:ext cx="2322727" cy="1161363"/>
        </a:xfrm>
        <a:prstGeom prst="rect">
          <a:avLst/>
        </a:prstGeom>
        <a:solidFill>
          <a:srgbClr val="4E226B"/>
        </a:solidFill>
        <a:ln>
          <a:solidFill>
            <a:srgbClr val="002060"/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b="1" kern="1200">
              <a:solidFill>
                <a:srgbClr val="FFFFFF"/>
              </a:solidFill>
              <a:latin typeface="Calibri" panose="020F0502020204030204"/>
              <a:ea typeface="+mn-ea"/>
              <a:cs typeface="+mn-cs"/>
            </a:rPr>
            <a:t>Declan Lynch</a:t>
          </a:r>
          <a:r>
            <a:rPr lang="en-GB" sz="2000" b="0" kern="1200">
              <a:solidFill>
                <a:srgbClr val="FFFFFF"/>
              </a:solidFill>
              <a:latin typeface="Calibri" panose="020F0502020204030204"/>
              <a:ea typeface="+mn-ea"/>
              <a:cs typeface="+mn-cs"/>
            </a:rPr>
            <a:t>– Head of Highways Network Operations</a:t>
          </a:r>
        </a:p>
      </dsp:txBody>
      <dsp:txXfrm>
        <a:off x="5568" y="2889808"/>
        <a:ext cx="2322727" cy="1161363"/>
      </dsp:txXfrm>
    </dsp:sp>
    <dsp:sp modelId="{B3378334-75B2-4489-8A00-87B3A6F3B622}">
      <dsp:nvSpPr>
        <dsp:cNvPr id="0" name=""/>
        <dsp:cNvSpPr/>
      </dsp:nvSpPr>
      <dsp:spPr>
        <a:xfrm>
          <a:off x="2755794" y="2859671"/>
          <a:ext cx="2322727" cy="1161363"/>
        </a:xfrm>
        <a:prstGeom prst="rect">
          <a:avLst/>
        </a:prstGeom>
        <a:solidFill>
          <a:srgbClr val="4E226B"/>
        </a:solidFill>
        <a:ln>
          <a:solidFill>
            <a:srgbClr val="002060"/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b="1" kern="1200">
              <a:solidFill>
                <a:srgbClr val="FFFFFF"/>
              </a:solidFill>
              <a:latin typeface="Calibri" panose="020F0502020204030204"/>
              <a:ea typeface="+mn-ea"/>
              <a:cs typeface="+mn-cs"/>
            </a:rPr>
            <a:t>Jane Sherry </a:t>
          </a:r>
          <a:r>
            <a:rPr lang="en-GB" sz="2000" b="0" kern="1200">
              <a:solidFill>
                <a:srgbClr val="FFFFFF"/>
              </a:solidFill>
              <a:latin typeface="Calibri" panose="020F0502020204030204"/>
              <a:ea typeface="+mn-ea"/>
              <a:cs typeface="+mn-cs"/>
            </a:rPr>
            <a:t>– Sustainable Transport Manager</a:t>
          </a:r>
        </a:p>
      </dsp:txBody>
      <dsp:txXfrm>
        <a:off x="2755794" y="2859671"/>
        <a:ext cx="2322727" cy="1161363"/>
      </dsp:txXfrm>
    </dsp:sp>
    <dsp:sp modelId="{DB8D8882-52B3-4A58-BCD5-32668D6DE68A}">
      <dsp:nvSpPr>
        <dsp:cNvPr id="0" name=""/>
        <dsp:cNvSpPr/>
      </dsp:nvSpPr>
      <dsp:spPr>
        <a:xfrm>
          <a:off x="5626569" y="2889808"/>
          <a:ext cx="2322727" cy="1161363"/>
        </a:xfrm>
        <a:prstGeom prst="rect">
          <a:avLst/>
        </a:prstGeom>
        <a:solidFill>
          <a:srgbClr val="4E226B"/>
        </a:solidFill>
        <a:ln>
          <a:solidFill>
            <a:srgbClr val="002060"/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b="1" kern="1200">
              <a:solidFill>
                <a:srgbClr val="FFFFFF"/>
              </a:solidFill>
              <a:latin typeface="Calibri"/>
              <a:ea typeface="+mn-ea"/>
              <a:cs typeface="+mn-cs"/>
            </a:rPr>
            <a:t>Steve Jones </a:t>
          </a:r>
          <a:r>
            <a:rPr lang="en-GB" sz="2000" kern="1200">
              <a:solidFill>
                <a:srgbClr val="FFFFFF"/>
              </a:solidFill>
              <a:latin typeface="Calibri"/>
              <a:ea typeface="+mn-ea"/>
              <a:cs typeface="+mn-cs"/>
            </a:rPr>
            <a:t>– Head of Project Development, Traffic and Design &amp; Construction</a:t>
          </a:r>
        </a:p>
      </dsp:txBody>
      <dsp:txXfrm>
        <a:off x="5626569" y="2889808"/>
        <a:ext cx="2322727" cy="1161363"/>
      </dsp:txXfrm>
    </dsp:sp>
    <dsp:sp modelId="{C13122B6-DD1E-4AF5-8CF9-D1EE375947E3}">
      <dsp:nvSpPr>
        <dsp:cNvPr id="0" name=""/>
        <dsp:cNvSpPr/>
      </dsp:nvSpPr>
      <dsp:spPr>
        <a:xfrm>
          <a:off x="8376794" y="2899854"/>
          <a:ext cx="2322727" cy="1161363"/>
        </a:xfrm>
        <a:prstGeom prst="rect">
          <a:avLst/>
        </a:prstGeom>
        <a:solidFill>
          <a:srgbClr val="4E226B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b="1" kern="1200">
              <a:solidFill>
                <a:srgbClr val="FFFFFF"/>
              </a:solidFill>
              <a:latin typeface="Calibri" panose="020F0502020204030204"/>
              <a:ea typeface="+mn-ea"/>
              <a:cs typeface="+mn-cs"/>
            </a:rPr>
            <a:t>Dieter Hering</a:t>
          </a:r>
          <a:r>
            <a:rPr lang="en-GB" sz="2000" kern="1200">
              <a:solidFill>
                <a:srgbClr val="FFFFFF"/>
              </a:solidFill>
              <a:latin typeface="Calibri" panose="020F0502020204030204"/>
              <a:ea typeface="+mn-ea"/>
              <a:cs typeface="+mn-cs"/>
            </a:rPr>
            <a:t>– Head of Parking &amp; Network Operations</a:t>
          </a:r>
        </a:p>
      </dsp:txBody>
      <dsp:txXfrm>
        <a:off x="8376794" y="2899854"/>
        <a:ext cx="2322727" cy="11613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44D8B9-00A4-8BE5-36AB-E4C61136D1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6DAF64C-4576-EB4D-6CD8-38660C40B1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5300D-C941-7CB3-C8BD-450C1F7F16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AB9FD-193A-4148-9D8A-72472C45EB00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349951-C0EA-B7FC-C7F5-F4DBC73B6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255A38-3119-AA88-BDA4-2FA094CCB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11C2-11DA-4282-B49D-AEFA5157E7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1348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BA8B24-B13B-76F3-6EB3-BCDBA9B81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FC3A6B-F68E-B992-94D7-E08DF1BBD2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9C39E7-C6E9-3746-91DD-CC989D873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AB9FD-193A-4148-9D8A-72472C45EB00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B15444-5E2E-0F31-52F3-4B6DA8FBC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300DF9-4BF0-1C56-0270-C28D0C3C55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11C2-11DA-4282-B49D-AEFA5157E7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26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B0C2DC8-9CA4-E410-9340-C96F77D625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A2D5E4-0190-D877-E95B-47EB84DCBC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FB3B4F-45F0-8A4C-F59D-8C3553AA58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AB9FD-193A-4148-9D8A-72472C45EB00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C64AD2-6C04-9524-408F-125F26E8CA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D2F9B6-00CE-4449-7F30-8F2EB065A5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11C2-11DA-4282-B49D-AEFA5157E7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4389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85C893-DA03-8137-8206-6949B48EC2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6DF8F8-3812-E608-E9E1-48FB09DA4A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8DEDC4-76BC-0E2B-252B-CA454FD2A2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AB9FD-193A-4148-9D8A-72472C45EB00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51F4B9-5922-E68D-A1BF-4E4EBC8BAE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1FE790-31D9-E7EF-FAF8-136CC999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11C2-11DA-4282-B49D-AEFA5157E7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5386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AA24A7-70DA-1CB3-E248-6A8FA25E3F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91DF28-B33F-21CE-A17F-BEEF396B43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20B77E-6590-4612-BEAF-A96AB9EB6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AB9FD-193A-4148-9D8A-72472C45EB00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E64E3B-DFDB-DA1F-19E8-094E308D8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E53EF2-9041-7BB5-DBB5-C9A857199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11C2-11DA-4282-B49D-AEFA5157E7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3001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730D9B-1AC2-926A-FAE7-CB8A9BCEE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90E78E-B027-15B8-0DF8-7979623BC9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17F392-9819-4367-7563-D605F94534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4CD98F-912B-DDA2-6208-C1C3D56153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AB9FD-193A-4148-9D8A-72472C45EB00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DA340E-D966-753C-7B90-41EF487FD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499E30-896A-2A72-4F1B-341554288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11C2-11DA-4282-B49D-AEFA5157E7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660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32F4E3-E6E4-9334-0985-27752909A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EF66A6-C172-3CBF-26EF-296ECE8C75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BF1688-001C-C68D-74F7-D7B079E2A2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A911B34-8070-4703-F85E-5A27D1CD04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3BB4736-4C16-2581-99BB-FB5F3BDA07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9E83B7F-F0AC-1B26-EEFF-B1563A731D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AB9FD-193A-4148-9D8A-72472C45EB00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E7D114B-185C-C3FF-4712-1731F45089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C0C2A79-01B0-C29F-7CBA-786C904B9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11C2-11DA-4282-B49D-AEFA5157E7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3254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2D1A9E-EB53-CD38-D295-C23C9202D2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463B6BD-5DE1-3523-9823-21CCC09F87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AB9FD-193A-4148-9D8A-72472C45EB00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35B74C-C39F-F270-2B7D-423E635DE2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E12BE1-0223-32DA-6B72-13FF8F9DDD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11C2-11DA-4282-B49D-AEFA5157E7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4849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772901E-9A99-2B55-0CA1-DEF1468D8F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AB9FD-193A-4148-9D8A-72472C45EB00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B7C5BDB-A7F2-DC6C-542A-37410281B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64AE83-7950-EEDA-18B2-ED1CEB617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11C2-11DA-4282-B49D-AEFA5157E7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5469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B4385C-8C64-85F4-19AB-46BE5CF8E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8DA054-76F4-B2EE-689F-C6E8A4941D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E83D6A-193B-06AC-326E-5DB327505E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DC3942-9458-97AB-C2D6-440EED97D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AB9FD-193A-4148-9D8A-72472C45EB00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672DE8-820B-F740-024F-C8F4B3B2E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53FF66-36C5-4888-E3EA-9C4C3C7DA4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11C2-11DA-4282-B49D-AEFA5157E7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1667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9959E3-D6C0-F33B-A3ED-59D1688AF8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82E456C-28C4-69CF-0FAE-F8DA9333AB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5AADEF-7513-E477-0E35-8E9E2F3520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578CC5-EEAC-534F-80DB-BEA9A37E4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AB9FD-193A-4148-9D8A-72472C45EB00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64481B-9ADB-06F0-6A0D-EB2A599E69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16DC75-763A-7B2C-578C-6F563D65D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11C2-11DA-4282-B49D-AEFA5157E7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9466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95D8B0D-E928-9E63-C9E3-2190B994E7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C6CC7B-52BA-A960-C19E-DB8B46DBA6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3418DC-F032-C1B2-D0D5-FD823F7A9E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32AB9FD-193A-4148-9D8A-72472C45EB00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746DD0-EC9E-95E3-1667-85A3531DC7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4862BE-FAEF-32C4-F104-F46B7D9613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AE011C2-11DA-4282-B49D-AEFA5157E7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3912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A811BB67-6235-5677-F80D-114714F49B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90674" y="5686774"/>
            <a:ext cx="1343521" cy="747809"/>
          </a:xfrm>
          <a:prstGeom prst="rect">
            <a:avLst/>
          </a:prstGeom>
        </p:spPr>
      </p:pic>
      <p:sp>
        <p:nvSpPr>
          <p:cNvPr id="7" name="Subtitle 2">
            <a:extLst>
              <a:ext uri="{FF2B5EF4-FFF2-40B4-BE49-F238E27FC236}">
                <a16:creationId xmlns:a16="http://schemas.microsoft.com/office/drawing/2014/main" id="{DDE5C072-493E-4D84-8DDB-FAD81E23D40D}"/>
              </a:ext>
            </a:extLst>
          </p:cNvPr>
          <p:cNvSpPr txBox="1">
            <a:spLocks/>
          </p:cNvSpPr>
          <p:nvPr/>
        </p:nvSpPr>
        <p:spPr>
          <a:xfrm>
            <a:off x="592447" y="299059"/>
            <a:ext cx="3299174" cy="97074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1371600" rtl="0" eaLnBrk="1" latinLnBrk="0" hangingPunct="1">
              <a:lnSpc>
                <a:spcPct val="90000"/>
              </a:lnSpc>
              <a:spcBef>
                <a:spcPts val="1500"/>
              </a:spcBef>
              <a:buFont typeface="Arial" panose="020B0604020202020204" pitchFamily="34" charset="0"/>
              <a:buNone/>
              <a:defRPr sz="3600" kern="1200">
                <a:solidFill>
                  <a:srgbClr val="4A4E4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3000" kern="1200">
                <a:solidFill>
                  <a:srgbClr val="4A4E4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3716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700" kern="1200">
                <a:solidFill>
                  <a:srgbClr val="4A4E4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20574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rgbClr val="4A4E4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7432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rgbClr val="4A4E4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34290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1148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8006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4864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799" spc="-53">
                <a:solidFill>
                  <a:srgbClr val="4E226B"/>
                </a:solidFill>
              </a:rPr>
              <a:t>Highways &amp; Parking</a:t>
            </a:r>
          </a:p>
        </p:txBody>
      </p:sp>
      <p:graphicFrame>
        <p:nvGraphicFramePr>
          <p:cNvPr id="9" name="Diagram 8">
            <a:extLst>
              <a:ext uri="{FF2B5EF4-FFF2-40B4-BE49-F238E27FC236}">
                <a16:creationId xmlns:a16="http://schemas.microsoft.com/office/drawing/2014/main" id="{47AB3DDA-E04E-455E-A856-E227F56BCC2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1563383"/>
              </p:ext>
            </p:extLst>
          </p:nvPr>
        </p:nvGraphicFramePr>
        <p:xfrm>
          <a:off x="968829" y="1142739"/>
          <a:ext cx="10765366" cy="52918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248018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46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Aasiyah Mohammed</dc:creator>
  <cp:lastModifiedBy>Aasiyah Mohammed</cp:lastModifiedBy>
  <cp:revision>1</cp:revision>
  <dcterms:created xsi:type="dcterms:W3CDTF">2026-01-30T14:56:49Z</dcterms:created>
  <dcterms:modified xsi:type="dcterms:W3CDTF">2026-01-30T14:59:21Z</dcterms:modified>
</cp:coreProperties>
</file>