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35671-FFE7-4478-8A50-D35F6FEBCFF6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40B9E-26A4-4252-B119-2BAC45EEF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20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82E1B-3A68-1A27-CC9E-753301318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E8A207-ED77-3EDC-342E-F1239E31AA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6656CD-2A89-7131-F257-1A1195313B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A023C-9199-05FA-CBC0-650986EDFE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03936-61D0-41E5-A090-47BF651F1EC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893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4193D-C353-9593-AD63-259324DEC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BC965B-0FD6-B062-57B7-D737A0174B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AB709-C4AC-548F-71EC-503DE55D2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FEF1F-C007-824D-EC61-DD8186340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C4030-B69D-3A4A-2046-54BDB7437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082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BDB36-A3D3-48AB-8848-4274C4299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7F7406-A7F4-BAC6-7667-61DDDFDB8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6AAA4-7844-3AB1-8953-DD4A2D858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A38DE-FEC8-8B6C-9236-70F52DD0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4BC97-080A-BB32-3CEB-93277B287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25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17BCCE-5497-D87D-A72C-53CB89D6D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55EA76-A41F-65D3-4E1B-475609D57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C318B-3E96-C8EB-7EFD-1EDA4B7F4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6CAB0-5448-85B9-BC1C-12C494B10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A44C1-10B2-DCD7-9D87-5F5C98FBB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845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7B074-4873-EF63-7BF3-1E4548738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0B409-B3A7-0E7C-A31E-D7C17A272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0C9DA-FB80-ECF4-9353-33334361F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E3A62-DDFA-EFDF-DCFA-25D91B683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520E80-E8D4-D1AC-48F9-284E2545B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55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EC4CD-DA66-60BA-F492-099DFFA37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488079-3EC2-1215-B28B-9AEF0368C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D21E7-8A9D-9100-8F73-1CA8FBFB5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39791-1757-8EAA-5146-5740F1E22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2222E-36C5-74D4-2756-3E0C8D470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17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569B5-36A0-08D6-47E2-2B9DEDF3D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5FE36-9DAB-44AC-E8FC-8A70840D7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703943-ECB8-0626-5FC1-5EF745B43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6F2D47-8ABC-ADC3-B0E4-E020ACA8D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E447E-E729-2FD7-8900-14B11E17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D7A094-B8D8-E43E-993A-577A8C91E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96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F27B4-6987-7D94-19D1-41A9B5076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CB665E-92FA-6304-DABF-20A0B5218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5C2209-9FCF-96D9-AD34-D9B215FD6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82D074-4C54-336A-9210-24767FAA8F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8AA2D1-4CC6-2056-5066-C6462F0E7F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0E2641-47E4-4222-8DD6-AFA096B55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F4611D-F615-1321-8DA5-B66102E44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907057-3A61-5D72-F6FC-222279A28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58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D5FF5-1B42-8613-1B71-C07EF1D89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754983-B62C-EC3F-8A02-860C9FEF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DB0420-2C39-707E-1E58-4943E2680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2BC9F4-6BAF-3B60-1EA5-690042217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63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C0EF10-CC4D-80C4-3130-CA7E22A3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EB13D-CA85-F005-79E5-0B860D6F3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0E3765-946B-2B8B-EB75-AFD5C8691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01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EDF41-B9AB-55D4-68FE-5C56C692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43C89-84F4-CB6E-3268-020072342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09C93C-DFA5-5CA4-0720-FB9941B56F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9E6A3-578D-8532-8AAF-9FAC08175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96E9A-3398-740A-2124-0B61ABC9D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BC292-E99D-704E-A2AF-10DCA25D4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68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FA4B2-C787-7665-DB13-115DFD44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64FDE0-82FA-F768-5BFE-9F43F259CE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8C5AC9-B6D9-6FB3-85EF-83E5B19BE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F2DF06-3C8D-4B11-A557-61EECD7A5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DD6187-A8BB-9F87-4A03-3FD60D85D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0DCEC-693D-453F-7FC1-E86F3F27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28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9113BB-164A-DB1A-9096-5409AA03A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7708B-8E6D-0B30-9F1B-833052363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36E14-D278-C0D6-6906-14DAF3BEB2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C18540-22F7-4FD7-B0DB-8E40BED47CDB}" type="datetimeFigureOut">
              <a:rPr lang="en-GB" smtClean="0"/>
              <a:t>17/07/2026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99ABD-05C9-F338-66CB-DBB189D60F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B018A-EEEF-A300-4339-EB6AB0A3C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EA74FF-8A5C-46D4-BFE4-7A2ED15FD4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22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489C7-B0E9-4504-309A-F76FDA98C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Alternative Process 4">
            <a:extLst>
              <a:ext uri="{FF2B5EF4-FFF2-40B4-BE49-F238E27FC236}">
                <a16:creationId xmlns:a16="http://schemas.microsoft.com/office/drawing/2014/main" id="{5F0AB6F3-35F4-290C-F22A-95085F911024}"/>
              </a:ext>
            </a:extLst>
          </p:cNvPr>
          <p:cNvSpPr/>
          <p:nvPr/>
        </p:nvSpPr>
        <p:spPr>
          <a:xfrm>
            <a:off x="4764024" y="85344"/>
            <a:ext cx="209397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Head of Operations </a:t>
            </a:r>
          </a:p>
        </p:txBody>
      </p:sp>
      <p:sp>
        <p:nvSpPr>
          <p:cNvPr id="11" name="Flowchart: Alternative Process 10">
            <a:extLst>
              <a:ext uri="{FF2B5EF4-FFF2-40B4-BE49-F238E27FC236}">
                <a16:creationId xmlns:a16="http://schemas.microsoft.com/office/drawing/2014/main" id="{F190F63E-8B69-EE12-F20C-9976C919E89C}"/>
              </a:ext>
            </a:extLst>
          </p:cNvPr>
          <p:cNvSpPr/>
          <p:nvPr/>
        </p:nvSpPr>
        <p:spPr>
          <a:xfrm>
            <a:off x="598935" y="1685925"/>
            <a:ext cx="1499616" cy="41148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Collections Supervisor</a:t>
            </a:r>
          </a:p>
        </p:txBody>
      </p:sp>
      <p:sp>
        <p:nvSpPr>
          <p:cNvPr id="12" name="Flowchart: Alternative Process 11">
            <a:extLst>
              <a:ext uri="{FF2B5EF4-FFF2-40B4-BE49-F238E27FC236}">
                <a16:creationId xmlns:a16="http://schemas.microsoft.com/office/drawing/2014/main" id="{69AF33B7-6A24-7344-BF06-63207AA6D729}"/>
              </a:ext>
            </a:extLst>
          </p:cNvPr>
          <p:cNvSpPr/>
          <p:nvPr/>
        </p:nvSpPr>
        <p:spPr>
          <a:xfrm>
            <a:off x="2670048" y="728472"/>
            <a:ext cx="2093976" cy="557784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Operations Manager </a:t>
            </a:r>
            <a:br>
              <a:rPr lang="en-GB" sz="1100" dirty="0"/>
            </a:br>
            <a:r>
              <a:rPr lang="en-GB" sz="1100" dirty="0"/>
              <a:t>Municipal Services </a:t>
            </a:r>
          </a:p>
        </p:txBody>
      </p:sp>
      <p:sp>
        <p:nvSpPr>
          <p:cNvPr id="15" name="Flowchart: Alternative Process 14">
            <a:extLst>
              <a:ext uri="{FF2B5EF4-FFF2-40B4-BE49-F238E27FC236}">
                <a16:creationId xmlns:a16="http://schemas.microsoft.com/office/drawing/2014/main" id="{C57CFCAF-7065-8CA3-0957-2882490E58EA}"/>
              </a:ext>
            </a:extLst>
          </p:cNvPr>
          <p:cNvSpPr/>
          <p:nvPr/>
        </p:nvSpPr>
        <p:spPr>
          <a:xfrm>
            <a:off x="2967227" y="1672453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dirty="0"/>
          </a:p>
          <a:p>
            <a:pPr algn="ctr"/>
            <a:r>
              <a:rPr lang="en-GB" sz="900" dirty="0"/>
              <a:t>Fleet &amp; Depot Supervisor</a:t>
            </a:r>
          </a:p>
          <a:p>
            <a:pPr algn="ctr"/>
            <a:endParaRPr lang="en-GB" sz="1000" dirty="0"/>
          </a:p>
        </p:txBody>
      </p:sp>
      <p:sp>
        <p:nvSpPr>
          <p:cNvPr id="23" name="Flowchart: Alternative Process 22">
            <a:extLst>
              <a:ext uri="{FF2B5EF4-FFF2-40B4-BE49-F238E27FC236}">
                <a16:creationId xmlns:a16="http://schemas.microsoft.com/office/drawing/2014/main" id="{7C6A0E28-5C13-58A2-3D40-21F557F22D36}"/>
              </a:ext>
            </a:extLst>
          </p:cNvPr>
          <p:cNvSpPr/>
          <p:nvPr/>
        </p:nvSpPr>
        <p:spPr>
          <a:xfrm>
            <a:off x="562355" y="2201418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Collections Team Leader</a:t>
            </a:r>
          </a:p>
        </p:txBody>
      </p:sp>
      <p:sp>
        <p:nvSpPr>
          <p:cNvPr id="24" name="Flowchart: Alternative Process 23">
            <a:extLst>
              <a:ext uri="{FF2B5EF4-FFF2-40B4-BE49-F238E27FC236}">
                <a16:creationId xmlns:a16="http://schemas.microsoft.com/office/drawing/2014/main" id="{CF959279-7C3F-B804-5C85-27ED94FB8647}"/>
              </a:ext>
            </a:extLst>
          </p:cNvPr>
          <p:cNvSpPr/>
          <p:nvPr/>
        </p:nvSpPr>
        <p:spPr>
          <a:xfrm>
            <a:off x="562355" y="3737610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Collections Team Leader</a:t>
            </a:r>
          </a:p>
        </p:txBody>
      </p:sp>
      <p:sp>
        <p:nvSpPr>
          <p:cNvPr id="25" name="Flowchart: Alternative Process 24">
            <a:extLst>
              <a:ext uri="{FF2B5EF4-FFF2-40B4-BE49-F238E27FC236}">
                <a16:creationId xmlns:a16="http://schemas.microsoft.com/office/drawing/2014/main" id="{9D49E45D-2E82-30E9-2F0C-5FE0850DB9BC}"/>
              </a:ext>
            </a:extLst>
          </p:cNvPr>
          <p:cNvSpPr/>
          <p:nvPr/>
        </p:nvSpPr>
        <p:spPr>
          <a:xfrm>
            <a:off x="557016" y="3213422"/>
            <a:ext cx="1499616" cy="411480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Collections Team Leader</a:t>
            </a:r>
          </a:p>
        </p:txBody>
      </p:sp>
      <p:sp>
        <p:nvSpPr>
          <p:cNvPr id="26" name="Flowchart: Alternative Process 25">
            <a:extLst>
              <a:ext uri="{FF2B5EF4-FFF2-40B4-BE49-F238E27FC236}">
                <a16:creationId xmlns:a16="http://schemas.microsoft.com/office/drawing/2014/main" id="{07C54A6A-81D8-17F4-6902-0247D6984D94}"/>
              </a:ext>
            </a:extLst>
          </p:cNvPr>
          <p:cNvSpPr/>
          <p:nvPr/>
        </p:nvSpPr>
        <p:spPr>
          <a:xfrm>
            <a:off x="562355" y="2711196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Collections Team Leader </a:t>
            </a:r>
          </a:p>
        </p:txBody>
      </p:sp>
      <p:sp>
        <p:nvSpPr>
          <p:cNvPr id="27" name="Flowchart: Alternative Process 26">
            <a:extLst>
              <a:ext uri="{FF2B5EF4-FFF2-40B4-BE49-F238E27FC236}">
                <a16:creationId xmlns:a16="http://schemas.microsoft.com/office/drawing/2014/main" id="{16EC6063-C4FB-C1B2-1153-32F651533D7A}"/>
              </a:ext>
            </a:extLst>
          </p:cNvPr>
          <p:cNvSpPr/>
          <p:nvPr/>
        </p:nvSpPr>
        <p:spPr>
          <a:xfrm>
            <a:off x="562355" y="4258818"/>
            <a:ext cx="1499616" cy="2496312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Drivers &amp; Loaders</a:t>
            </a:r>
          </a:p>
        </p:txBody>
      </p:sp>
      <p:sp>
        <p:nvSpPr>
          <p:cNvPr id="28" name="Flowchart: Alternative Process 27">
            <a:extLst>
              <a:ext uri="{FF2B5EF4-FFF2-40B4-BE49-F238E27FC236}">
                <a16:creationId xmlns:a16="http://schemas.microsoft.com/office/drawing/2014/main" id="{F9BFFF59-3C7A-B04D-D86B-0AA6D8DF6DBA}"/>
              </a:ext>
            </a:extLst>
          </p:cNvPr>
          <p:cNvSpPr/>
          <p:nvPr/>
        </p:nvSpPr>
        <p:spPr>
          <a:xfrm>
            <a:off x="2967228" y="3223589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Apprentices</a:t>
            </a:r>
          </a:p>
        </p:txBody>
      </p:sp>
      <p:sp>
        <p:nvSpPr>
          <p:cNvPr id="29" name="Flowchart: Alternative Process 28">
            <a:extLst>
              <a:ext uri="{FF2B5EF4-FFF2-40B4-BE49-F238E27FC236}">
                <a16:creationId xmlns:a16="http://schemas.microsoft.com/office/drawing/2014/main" id="{C3323828-5F6A-3843-E56F-3D8E295ED3D2}"/>
              </a:ext>
            </a:extLst>
          </p:cNvPr>
          <p:cNvSpPr/>
          <p:nvPr/>
        </p:nvSpPr>
        <p:spPr>
          <a:xfrm>
            <a:off x="2951987" y="2708909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Mechanics</a:t>
            </a:r>
          </a:p>
        </p:txBody>
      </p:sp>
      <p:sp>
        <p:nvSpPr>
          <p:cNvPr id="30" name="Flowchart: Alternative Process 29">
            <a:extLst>
              <a:ext uri="{FF2B5EF4-FFF2-40B4-BE49-F238E27FC236}">
                <a16:creationId xmlns:a16="http://schemas.microsoft.com/office/drawing/2014/main" id="{8838BF3B-AE71-73C9-8F7F-474F06F48387}"/>
              </a:ext>
            </a:extLst>
          </p:cNvPr>
          <p:cNvSpPr/>
          <p:nvPr/>
        </p:nvSpPr>
        <p:spPr>
          <a:xfrm>
            <a:off x="2967228" y="2191131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Senior Mechanic</a:t>
            </a:r>
          </a:p>
        </p:txBody>
      </p:sp>
      <p:sp>
        <p:nvSpPr>
          <p:cNvPr id="31" name="Flowchart: Alternative Process 30">
            <a:extLst>
              <a:ext uri="{FF2B5EF4-FFF2-40B4-BE49-F238E27FC236}">
                <a16:creationId xmlns:a16="http://schemas.microsoft.com/office/drawing/2014/main" id="{11251FF6-ACCC-4727-B3A0-B3E95B78DC32}"/>
              </a:ext>
            </a:extLst>
          </p:cNvPr>
          <p:cNvSpPr/>
          <p:nvPr/>
        </p:nvSpPr>
        <p:spPr>
          <a:xfrm>
            <a:off x="2967228" y="3737610"/>
            <a:ext cx="1499616" cy="1156716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O-Licence Controller &amp; Site Safety Compliance Roles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E64360A7-3932-049D-00AE-A1487D39E5A7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5811012" y="496824"/>
            <a:ext cx="0" cy="1275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3BDF083-87B9-8F91-AD92-97CBBE9ACD80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3717036" y="624417"/>
            <a:ext cx="0" cy="1040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C3280D2B-2DA9-D34C-C82C-9399CF7ED165}"/>
              </a:ext>
            </a:extLst>
          </p:cNvPr>
          <p:cNvCxnSpPr/>
          <p:nvPr/>
        </p:nvCxnSpPr>
        <p:spPr>
          <a:xfrm>
            <a:off x="6096000" y="3843528"/>
            <a:ext cx="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Flowchart: Alternative Process 2">
            <a:extLst>
              <a:ext uri="{FF2B5EF4-FFF2-40B4-BE49-F238E27FC236}">
                <a16:creationId xmlns:a16="http://schemas.microsoft.com/office/drawing/2014/main" id="{60DB51DD-029A-A263-3C80-36EF4E1C0E93}"/>
              </a:ext>
            </a:extLst>
          </p:cNvPr>
          <p:cNvSpPr/>
          <p:nvPr/>
        </p:nvSpPr>
        <p:spPr>
          <a:xfrm>
            <a:off x="6857999" y="722375"/>
            <a:ext cx="2093976" cy="557784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Service Development Manager</a:t>
            </a:r>
          </a:p>
        </p:txBody>
      </p:sp>
      <p:sp>
        <p:nvSpPr>
          <p:cNvPr id="7" name="Flowchart: Alternative Process 6">
            <a:extLst>
              <a:ext uri="{FF2B5EF4-FFF2-40B4-BE49-F238E27FC236}">
                <a16:creationId xmlns:a16="http://schemas.microsoft.com/office/drawing/2014/main" id="{FA6E13C6-D689-3CB2-4DC4-CF69A3A9E9EC}"/>
              </a:ext>
            </a:extLst>
          </p:cNvPr>
          <p:cNvSpPr/>
          <p:nvPr/>
        </p:nvSpPr>
        <p:spPr>
          <a:xfrm>
            <a:off x="10576560" y="1691640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Client Team Officer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9" name="Flowchart: Alternative Process 8">
            <a:extLst>
              <a:ext uri="{FF2B5EF4-FFF2-40B4-BE49-F238E27FC236}">
                <a16:creationId xmlns:a16="http://schemas.microsoft.com/office/drawing/2014/main" id="{4F6E96DF-F166-2DEF-16BE-DA2F466EF12B}"/>
              </a:ext>
            </a:extLst>
          </p:cNvPr>
          <p:cNvSpPr/>
          <p:nvPr/>
        </p:nvSpPr>
        <p:spPr>
          <a:xfrm>
            <a:off x="8883396" y="1685926"/>
            <a:ext cx="1499616" cy="1593302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Administration Assistants</a:t>
            </a:r>
          </a:p>
        </p:txBody>
      </p:sp>
      <p:sp>
        <p:nvSpPr>
          <p:cNvPr id="10" name="Flowchart: Alternative Process 9">
            <a:extLst>
              <a:ext uri="{FF2B5EF4-FFF2-40B4-BE49-F238E27FC236}">
                <a16:creationId xmlns:a16="http://schemas.microsoft.com/office/drawing/2014/main" id="{63DF177B-0A1F-0898-628D-B84B6D8288FE}"/>
              </a:ext>
            </a:extLst>
          </p:cNvPr>
          <p:cNvSpPr/>
          <p:nvPr/>
        </p:nvSpPr>
        <p:spPr>
          <a:xfrm>
            <a:off x="10561316" y="2200275"/>
            <a:ext cx="1499616" cy="41148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Client Team Officer </a:t>
            </a:r>
          </a:p>
        </p:txBody>
      </p:sp>
      <p:sp>
        <p:nvSpPr>
          <p:cNvPr id="13" name="Flowchart: Alternative Process 12">
            <a:extLst>
              <a:ext uri="{FF2B5EF4-FFF2-40B4-BE49-F238E27FC236}">
                <a16:creationId xmlns:a16="http://schemas.microsoft.com/office/drawing/2014/main" id="{3FF8D392-6629-4FD0-05E3-EED3DD5A5C8C}"/>
              </a:ext>
            </a:extLst>
          </p:cNvPr>
          <p:cNvSpPr/>
          <p:nvPr/>
        </p:nvSpPr>
        <p:spPr>
          <a:xfrm>
            <a:off x="10576560" y="2703155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Waste Education Officer </a:t>
            </a:r>
          </a:p>
          <a:p>
            <a:pPr algn="ctr"/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4" name="Flowchart: Alternative Process 13">
            <a:extLst>
              <a:ext uri="{FF2B5EF4-FFF2-40B4-BE49-F238E27FC236}">
                <a16:creationId xmlns:a16="http://schemas.microsoft.com/office/drawing/2014/main" id="{4E49A46A-4DA4-57E0-F62D-EC3C38ACABBB}"/>
              </a:ext>
            </a:extLst>
          </p:cNvPr>
          <p:cNvSpPr/>
          <p:nvPr/>
        </p:nvSpPr>
        <p:spPr>
          <a:xfrm>
            <a:off x="10576560" y="3223260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Technical Officer 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651EC4A-707F-3163-A9FA-BC271C6379B4}"/>
              </a:ext>
            </a:extLst>
          </p:cNvPr>
          <p:cNvCxnSpPr/>
          <p:nvPr/>
        </p:nvCxnSpPr>
        <p:spPr>
          <a:xfrm>
            <a:off x="11326368" y="2103120"/>
            <a:ext cx="0" cy="971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453429F-47C5-9DB6-0220-E02D91734532}"/>
              </a:ext>
            </a:extLst>
          </p:cNvPr>
          <p:cNvCxnSpPr/>
          <p:nvPr/>
        </p:nvCxnSpPr>
        <p:spPr>
          <a:xfrm>
            <a:off x="11326368" y="3115818"/>
            <a:ext cx="0" cy="880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DD00FC5-53E1-5288-F927-562713EF01E5}"/>
              </a:ext>
            </a:extLst>
          </p:cNvPr>
          <p:cNvCxnSpPr>
            <a:cxnSpLocks/>
          </p:cNvCxnSpPr>
          <p:nvPr/>
        </p:nvCxnSpPr>
        <p:spPr>
          <a:xfrm>
            <a:off x="11326368" y="2611755"/>
            <a:ext cx="0" cy="971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Flowchart: Alternative Process 42">
            <a:extLst>
              <a:ext uri="{FF2B5EF4-FFF2-40B4-BE49-F238E27FC236}">
                <a16:creationId xmlns:a16="http://schemas.microsoft.com/office/drawing/2014/main" id="{011D981B-ECF3-F378-3CA2-F0E476C66114}"/>
              </a:ext>
            </a:extLst>
          </p:cNvPr>
          <p:cNvSpPr/>
          <p:nvPr/>
        </p:nvSpPr>
        <p:spPr>
          <a:xfrm>
            <a:off x="4617724" y="2201378"/>
            <a:ext cx="1499613" cy="415577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/>
              <a:t>Street Scene &amp; Green Space Team Leader</a:t>
            </a:r>
          </a:p>
        </p:txBody>
      </p:sp>
      <p:sp>
        <p:nvSpPr>
          <p:cNvPr id="45" name="Flowchart: Alternative Process 44">
            <a:extLst>
              <a:ext uri="{FF2B5EF4-FFF2-40B4-BE49-F238E27FC236}">
                <a16:creationId xmlns:a16="http://schemas.microsoft.com/office/drawing/2014/main" id="{1236E287-C7F6-A89A-6E9C-50F76EA8F237}"/>
              </a:ext>
            </a:extLst>
          </p:cNvPr>
          <p:cNvSpPr/>
          <p:nvPr/>
        </p:nvSpPr>
        <p:spPr>
          <a:xfrm>
            <a:off x="4617724" y="2729865"/>
            <a:ext cx="1499616" cy="1156716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Street Scene &amp; Greenspace Operatives  &amp; Seniors X19</a:t>
            </a:r>
          </a:p>
        </p:txBody>
      </p:sp>
      <p:sp>
        <p:nvSpPr>
          <p:cNvPr id="46" name="Flowchart: Alternative Process 45">
            <a:extLst>
              <a:ext uri="{FF2B5EF4-FFF2-40B4-BE49-F238E27FC236}">
                <a16:creationId xmlns:a16="http://schemas.microsoft.com/office/drawing/2014/main" id="{DF50CB42-8E5E-7526-0AEA-514AF3115DC8}"/>
              </a:ext>
            </a:extLst>
          </p:cNvPr>
          <p:cNvSpPr/>
          <p:nvPr/>
        </p:nvSpPr>
        <p:spPr>
          <a:xfrm>
            <a:off x="6225545" y="2716463"/>
            <a:ext cx="1499616" cy="1156716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Street Scene &amp; Greenspace Operatives &amp; Senior X19</a:t>
            </a:r>
          </a:p>
        </p:txBody>
      </p:sp>
      <p:sp>
        <p:nvSpPr>
          <p:cNvPr id="47" name="Flowchart: Alternative Process 46">
            <a:extLst>
              <a:ext uri="{FF2B5EF4-FFF2-40B4-BE49-F238E27FC236}">
                <a16:creationId xmlns:a16="http://schemas.microsoft.com/office/drawing/2014/main" id="{1ECB5854-4A58-5A40-2F85-AD506F83917A}"/>
              </a:ext>
            </a:extLst>
          </p:cNvPr>
          <p:cNvSpPr/>
          <p:nvPr/>
        </p:nvSpPr>
        <p:spPr>
          <a:xfrm>
            <a:off x="4617724" y="3999491"/>
            <a:ext cx="3107434" cy="968314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Street Scene Operatives</a:t>
            </a: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x 4</a:t>
            </a:r>
          </a:p>
        </p:txBody>
      </p:sp>
      <p:sp>
        <p:nvSpPr>
          <p:cNvPr id="50" name="Flowchart: Alternative Process 49">
            <a:extLst>
              <a:ext uri="{FF2B5EF4-FFF2-40B4-BE49-F238E27FC236}">
                <a16:creationId xmlns:a16="http://schemas.microsoft.com/office/drawing/2014/main" id="{516B4587-0E27-39DB-E638-1C893D3B9921}"/>
              </a:ext>
            </a:extLst>
          </p:cNvPr>
          <p:cNvSpPr/>
          <p:nvPr/>
        </p:nvSpPr>
        <p:spPr>
          <a:xfrm>
            <a:off x="4617724" y="5094117"/>
            <a:ext cx="3107434" cy="41148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HGV Sweeper Driver</a:t>
            </a:r>
          </a:p>
        </p:txBody>
      </p: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EF973C7C-FD21-4710-FCE5-B551B3163112}"/>
              </a:ext>
            </a:extLst>
          </p:cNvPr>
          <p:cNvCxnSpPr>
            <a:stCxn id="5" idx="2"/>
            <a:endCxn id="3" idx="0"/>
          </p:cNvCxnSpPr>
          <p:nvPr/>
        </p:nvCxnSpPr>
        <p:spPr>
          <a:xfrm rot="16200000" flipH="1">
            <a:off x="6745224" y="-437389"/>
            <a:ext cx="225551" cy="2093975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57E5E7FA-5853-84F0-FDFB-B8650DD2C20F}"/>
              </a:ext>
            </a:extLst>
          </p:cNvPr>
          <p:cNvCxnSpPr>
            <a:cxnSpLocks/>
          </p:cNvCxnSpPr>
          <p:nvPr/>
        </p:nvCxnSpPr>
        <p:spPr>
          <a:xfrm rot="5400000">
            <a:off x="4648200" y="-434342"/>
            <a:ext cx="231648" cy="2093976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9D14E277-F28F-BF48-6C1F-88BF77702802}"/>
              </a:ext>
            </a:extLst>
          </p:cNvPr>
          <p:cNvCxnSpPr>
            <a:stCxn id="3" idx="2"/>
          </p:cNvCxnSpPr>
          <p:nvPr/>
        </p:nvCxnSpPr>
        <p:spPr>
          <a:xfrm rot="16200000" flipH="1">
            <a:off x="9109900" y="75245"/>
            <a:ext cx="162687" cy="2572513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3D4ACAF6-8672-281A-4281-2A9FDFA81AAC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10477500" y="1567243"/>
            <a:ext cx="848868" cy="124397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98A463ED-5E9B-ED2B-2C8B-D9FFA44E946F}"/>
              </a:ext>
            </a:extLst>
          </p:cNvPr>
          <p:cNvCxnSpPr>
            <a:cxnSpLocks/>
            <a:endCxn id="9" idx="0"/>
          </p:cNvCxnSpPr>
          <p:nvPr/>
        </p:nvCxnSpPr>
        <p:spPr>
          <a:xfrm rot="10800000" flipV="1">
            <a:off x="9633204" y="1567234"/>
            <a:ext cx="844296" cy="118691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1359D54-8B5D-A30D-F7AB-882FE8CC75CA}"/>
              </a:ext>
            </a:extLst>
          </p:cNvPr>
          <p:cNvCxnSpPr>
            <a:cxnSpLocks/>
          </p:cNvCxnSpPr>
          <p:nvPr/>
        </p:nvCxnSpPr>
        <p:spPr>
          <a:xfrm>
            <a:off x="10477500" y="1442845"/>
            <a:ext cx="0" cy="12439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2" name="Flowchart: Alternative Process 71">
            <a:extLst>
              <a:ext uri="{FF2B5EF4-FFF2-40B4-BE49-F238E27FC236}">
                <a16:creationId xmlns:a16="http://schemas.microsoft.com/office/drawing/2014/main" id="{AB74F35D-D397-29C3-4C1A-D75F67ADDA2E}"/>
              </a:ext>
            </a:extLst>
          </p:cNvPr>
          <p:cNvSpPr/>
          <p:nvPr/>
        </p:nvSpPr>
        <p:spPr>
          <a:xfrm>
            <a:off x="5358383" y="1678359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>
              <a:solidFill>
                <a:schemeClr val="tx1"/>
              </a:solidFill>
            </a:endParaRPr>
          </a:p>
          <a:p>
            <a:pPr algn="ctr"/>
            <a:r>
              <a:rPr lang="en-GB" sz="900" dirty="0">
                <a:solidFill>
                  <a:schemeClr val="bg1"/>
                </a:solidFill>
              </a:rPr>
              <a:t>Street Scene &amp; Greenspace Supervisor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74" name="Flowchart: Alternative Process 73">
            <a:extLst>
              <a:ext uri="{FF2B5EF4-FFF2-40B4-BE49-F238E27FC236}">
                <a16:creationId xmlns:a16="http://schemas.microsoft.com/office/drawing/2014/main" id="{175AED2C-6664-64B5-9F61-A621B350A736}"/>
              </a:ext>
            </a:extLst>
          </p:cNvPr>
          <p:cNvSpPr/>
          <p:nvPr/>
        </p:nvSpPr>
        <p:spPr>
          <a:xfrm>
            <a:off x="6225545" y="2194462"/>
            <a:ext cx="1499613" cy="415577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/>
              <a:t>Street Scene &amp; Green Space Team Leader</a:t>
            </a:r>
          </a:p>
        </p:txBody>
      </p:sp>
      <p:cxnSp>
        <p:nvCxnSpPr>
          <p:cNvPr id="86" name="Connector: Elbow 85">
            <a:extLst>
              <a:ext uri="{FF2B5EF4-FFF2-40B4-BE49-F238E27FC236}">
                <a16:creationId xmlns:a16="http://schemas.microsoft.com/office/drawing/2014/main" id="{92992D39-AC5E-F61D-B060-E8D0CECED7C6}"/>
              </a:ext>
            </a:extLst>
          </p:cNvPr>
          <p:cNvCxnSpPr>
            <a:stCxn id="12" idx="2"/>
            <a:endCxn id="11" idx="0"/>
          </p:cNvCxnSpPr>
          <p:nvPr/>
        </p:nvCxnSpPr>
        <p:spPr>
          <a:xfrm rot="5400000">
            <a:off x="2333056" y="301944"/>
            <a:ext cx="399669" cy="2368293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1" name="Connector: Elbow 90">
            <a:extLst>
              <a:ext uri="{FF2B5EF4-FFF2-40B4-BE49-F238E27FC236}">
                <a16:creationId xmlns:a16="http://schemas.microsoft.com/office/drawing/2014/main" id="{AD906E97-688A-94F2-6B1B-891299C8DED4}"/>
              </a:ext>
            </a:extLst>
          </p:cNvPr>
          <p:cNvCxnSpPr>
            <a:cxnSpLocks/>
            <a:endCxn id="72" idx="0"/>
          </p:cNvCxnSpPr>
          <p:nvPr/>
        </p:nvCxnSpPr>
        <p:spPr>
          <a:xfrm>
            <a:off x="3717036" y="1486090"/>
            <a:ext cx="2391155" cy="192269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9" name="Connector: Elbow 98">
            <a:extLst>
              <a:ext uri="{FF2B5EF4-FFF2-40B4-BE49-F238E27FC236}">
                <a16:creationId xmlns:a16="http://schemas.microsoft.com/office/drawing/2014/main" id="{1761989F-348B-6409-375C-0012428C7CE5}"/>
              </a:ext>
            </a:extLst>
          </p:cNvPr>
          <p:cNvCxnSpPr>
            <a:stCxn id="12" idx="2"/>
            <a:endCxn id="15" idx="0"/>
          </p:cNvCxnSpPr>
          <p:nvPr/>
        </p:nvCxnSpPr>
        <p:spPr>
          <a:xfrm rot="5400000">
            <a:off x="3523938" y="1479354"/>
            <a:ext cx="386197" cy="1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064EC2CB-4EE6-00FD-C45E-887613A0AECF}"/>
              </a:ext>
            </a:extLst>
          </p:cNvPr>
          <p:cNvCxnSpPr>
            <a:stCxn id="15" idx="2"/>
            <a:endCxn id="30" idx="0"/>
          </p:cNvCxnSpPr>
          <p:nvPr/>
        </p:nvCxnSpPr>
        <p:spPr>
          <a:xfrm>
            <a:off x="3717035" y="2083933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97506B51-8849-D998-9BEA-E0C813EC928B}"/>
              </a:ext>
            </a:extLst>
          </p:cNvPr>
          <p:cNvCxnSpPr>
            <a:stCxn id="15" idx="2"/>
            <a:endCxn id="30" idx="0"/>
          </p:cNvCxnSpPr>
          <p:nvPr/>
        </p:nvCxnSpPr>
        <p:spPr>
          <a:xfrm>
            <a:off x="3717035" y="2083933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1BB89304-A921-C280-C844-D88F9B83C01F}"/>
              </a:ext>
            </a:extLst>
          </p:cNvPr>
          <p:cNvCxnSpPr/>
          <p:nvPr/>
        </p:nvCxnSpPr>
        <p:spPr>
          <a:xfrm>
            <a:off x="3717035" y="2596705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008756F9-B400-4AFA-3F3F-B89F5123AC33}"/>
              </a:ext>
            </a:extLst>
          </p:cNvPr>
          <p:cNvCxnSpPr/>
          <p:nvPr/>
        </p:nvCxnSpPr>
        <p:spPr>
          <a:xfrm>
            <a:off x="3701794" y="3106224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962024B1-8729-43A6-7E40-3473FE0CD952}"/>
              </a:ext>
            </a:extLst>
          </p:cNvPr>
          <p:cNvCxnSpPr/>
          <p:nvPr/>
        </p:nvCxnSpPr>
        <p:spPr>
          <a:xfrm>
            <a:off x="3717035" y="3632360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D4AD4671-6498-08A5-25A4-F5C5ED77FDD7}"/>
              </a:ext>
            </a:extLst>
          </p:cNvPr>
          <p:cNvCxnSpPr/>
          <p:nvPr/>
        </p:nvCxnSpPr>
        <p:spPr>
          <a:xfrm>
            <a:off x="5352291" y="2613971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22A4D48C-F534-2C82-3CB2-7C09E9179C51}"/>
              </a:ext>
            </a:extLst>
          </p:cNvPr>
          <p:cNvCxnSpPr/>
          <p:nvPr/>
        </p:nvCxnSpPr>
        <p:spPr>
          <a:xfrm>
            <a:off x="5367530" y="3892293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E3E4645-091D-A526-C78C-2D20C0648502}"/>
              </a:ext>
            </a:extLst>
          </p:cNvPr>
          <p:cNvCxnSpPr>
            <a:cxnSpLocks/>
          </p:cNvCxnSpPr>
          <p:nvPr/>
        </p:nvCxnSpPr>
        <p:spPr>
          <a:xfrm>
            <a:off x="6963346" y="3873298"/>
            <a:ext cx="0" cy="1261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27FCEB2F-1648-F882-0885-C843A974191D}"/>
              </a:ext>
            </a:extLst>
          </p:cNvPr>
          <p:cNvCxnSpPr/>
          <p:nvPr/>
        </p:nvCxnSpPr>
        <p:spPr>
          <a:xfrm>
            <a:off x="6975350" y="2606733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Connector: Elbow 116">
            <a:extLst>
              <a:ext uri="{FF2B5EF4-FFF2-40B4-BE49-F238E27FC236}">
                <a16:creationId xmlns:a16="http://schemas.microsoft.com/office/drawing/2014/main" id="{E380F2C4-542C-C675-B107-390589662046}"/>
              </a:ext>
            </a:extLst>
          </p:cNvPr>
          <p:cNvCxnSpPr>
            <a:stCxn id="72" idx="2"/>
            <a:endCxn id="43" idx="0"/>
          </p:cNvCxnSpPr>
          <p:nvPr/>
        </p:nvCxnSpPr>
        <p:spPr>
          <a:xfrm rot="5400000">
            <a:off x="5682092" y="1775278"/>
            <a:ext cx="111539" cy="740660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Connector: Elbow 118">
            <a:extLst>
              <a:ext uri="{FF2B5EF4-FFF2-40B4-BE49-F238E27FC236}">
                <a16:creationId xmlns:a16="http://schemas.microsoft.com/office/drawing/2014/main" id="{B8CC1299-A502-1AAD-23AB-DB0AD2AA572E}"/>
              </a:ext>
            </a:extLst>
          </p:cNvPr>
          <p:cNvCxnSpPr>
            <a:stCxn id="72" idx="2"/>
            <a:endCxn id="74" idx="0"/>
          </p:cNvCxnSpPr>
          <p:nvPr/>
        </p:nvCxnSpPr>
        <p:spPr>
          <a:xfrm rot="16200000" flipH="1">
            <a:off x="6489460" y="1708569"/>
            <a:ext cx="104623" cy="867161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5292F397-84FF-2C26-760F-F9DF2D3E1FE4}"/>
              </a:ext>
            </a:extLst>
          </p:cNvPr>
          <p:cNvCxnSpPr/>
          <p:nvPr/>
        </p:nvCxnSpPr>
        <p:spPr>
          <a:xfrm>
            <a:off x="1348743" y="2093077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C3A40409-FEB1-29FD-EAE5-ECD544FD13E6}"/>
              </a:ext>
            </a:extLst>
          </p:cNvPr>
          <p:cNvCxnSpPr/>
          <p:nvPr/>
        </p:nvCxnSpPr>
        <p:spPr>
          <a:xfrm>
            <a:off x="1306824" y="4139999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B9E2646F-75D5-02D4-6FE6-717366E5C6D9}"/>
              </a:ext>
            </a:extLst>
          </p:cNvPr>
          <p:cNvCxnSpPr/>
          <p:nvPr/>
        </p:nvCxnSpPr>
        <p:spPr>
          <a:xfrm>
            <a:off x="1306825" y="3632360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591B73DC-F725-C913-84C7-1DD0082ECE68}"/>
              </a:ext>
            </a:extLst>
          </p:cNvPr>
          <p:cNvCxnSpPr/>
          <p:nvPr/>
        </p:nvCxnSpPr>
        <p:spPr>
          <a:xfrm>
            <a:off x="1306825" y="3121891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2B4B013A-F65B-BFCD-B743-94DCFBFB5314}"/>
              </a:ext>
            </a:extLst>
          </p:cNvPr>
          <p:cNvCxnSpPr/>
          <p:nvPr/>
        </p:nvCxnSpPr>
        <p:spPr>
          <a:xfrm>
            <a:off x="1306826" y="2602645"/>
            <a:ext cx="1" cy="107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56889503-D1CA-6AFB-6B79-AD2331E18A60}"/>
              </a:ext>
            </a:extLst>
          </p:cNvPr>
          <p:cNvCxnSpPr>
            <a:cxnSpLocks/>
            <a:stCxn id="47" idx="2"/>
            <a:endCxn id="50" idx="0"/>
          </p:cNvCxnSpPr>
          <p:nvPr/>
        </p:nvCxnSpPr>
        <p:spPr>
          <a:xfrm>
            <a:off x="6171441" y="4967805"/>
            <a:ext cx="0" cy="1263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Flowchart: Alternative Process 1">
            <a:extLst>
              <a:ext uri="{FF2B5EF4-FFF2-40B4-BE49-F238E27FC236}">
                <a16:creationId xmlns:a16="http://schemas.microsoft.com/office/drawing/2014/main" id="{62333167-6184-56F1-1DB1-8CCAB9992277}"/>
              </a:ext>
            </a:extLst>
          </p:cNvPr>
          <p:cNvSpPr/>
          <p:nvPr/>
        </p:nvSpPr>
        <p:spPr>
          <a:xfrm>
            <a:off x="8883396" y="3389988"/>
            <a:ext cx="1499616" cy="41148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Administration Assistant</a:t>
            </a:r>
          </a:p>
          <a:p>
            <a:pPr algn="ctr"/>
            <a:r>
              <a:rPr lang="en-GB" sz="900" dirty="0">
                <a:solidFill>
                  <a:schemeClr val="bg1"/>
                </a:solidFill>
              </a:rPr>
              <a:t>x 2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11B1974-6C94-5B4F-C2E9-CE4DBE787229}"/>
              </a:ext>
            </a:extLst>
          </p:cNvPr>
          <p:cNvCxnSpPr>
            <a:cxnSpLocks/>
            <a:stCxn id="9" idx="2"/>
            <a:endCxn id="2" idx="0"/>
          </p:cNvCxnSpPr>
          <p:nvPr/>
        </p:nvCxnSpPr>
        <p:spPr>
          <a:xfrm>
            <a:off x="9633204" y="3279228"/>
            <a:ext cx="0" cy="1107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079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F5A192A34BC649A0F164BBBDBB795F" ma:contentTypeVersion="25" ma:contentTypeDescription="Create a new document." ma:contentTypeScope="" ma:versionID="9fa6bf08de2d2b91bb5491834c2337a4">
  <xsd:schema xmlns:xsd="http://www.w3.org/2001/XMLSchema" xmlns:xs="http://www.w3.org/2001/XMLSchema" xmlns:p="http://schemas.microsoft.com/office/2006/metadata/properties" xmlns:ns1="http://schemas.microsoft.com/sharepoint/v3" xmlns:ns2="fb175359-7011-456e-ac2e-5e2fcdd1524b" xmlns:ns3="dad8a1f1-c099-4510-badf-34ec2f91645f" targetNamespace="http://schemas.microsoft.com/office/2006/metadata/properties" ma:root="true" ma:fieldsID="a3481e35149d07a0b981416b5a42555a" ns1:_="" ns2:_="" ns3:_="">
    <xsd:import namespace="http://schemas.microsoft.com/sharepoint/v3"/>
    <xsd:import namespace="fb175359-7011-456e-ac2e-5e2fcdd1524b"/>
    <xsd:import namespace="dad8a1f1-c099-4510-badf-34ec2f91645f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75359-7011-456e-ac2e-5e2fcdd1524b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0376ea95-a9c8-4d11-9c16-52870ce25c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d8a1f1-c099-4510-badf-34ec2f91645f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77e80623-b669-480b-a93d-4f6e71cd34a8}" ma:internalName="TaxCatchAll" ma:showField="CatchAllData" ma:web="dad8a1f1-c099-4510-badf-34ec2f9164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 xmlns="fb175359-7011-456e-ac2e-5e2fcdd1524b" xsi:nil="true"/>
    <MigrationWizIdPermissionLevels xmlns="fb175359-7011-456e-ac2e-5e2fcdd1524b" xsi:nil="true"/>
    <_ip_UnifiedCompliancePolicyUIAction xmlns="http://schemas.microsoft.com/sharepoint/v3" xsi:nil="true"/>
    <MigrationWizIdDocumentLibraryPermissions xmlns="fb175359-7011-456e-ac2e-5e2fcdd1524b" xsi:nil="true"/>
    <lcf76f155ced4ddcb4097134ff3c332f xmlns="fb175359-7011-456e-ac2e-5e2fcdd1524b">
      <Terms xmlns="http://schemas.microsoft.com/office/infopath/2007/PartnerControls"/>
    </lcf76f155ced4ddcb4097134ff3c332f>
    <TaxCatchAll xmlns="dad8a1f1-c099-4510-badf-34ec2f91645f" xsi:nil="true"/>
    <_ip_UnifiedCompliancePolicyProperties xmlns="http://schemas.microsoft.com/sharepoint/v3" xsi:nil="true"/>
    <MigrationWizIdPermissions xmlns="fb175359-7011-456e-ac2e-5e2fcdd1524b" xsi:nil="true"/>
    <MigrationWizIdSecurityGroups xmlns="fb175359-7011-456e-ac2e-5e2fcdd1524b" xsi:nil="true"/>
  </documentManagement>
</p:properties>
</file>

<file path=customXml/itemProps1.xml><?xml version="1.0" encoding="utf-8"?>
<ds:datastoreItem xmlns:ds="http://schemas.openxmlformats.org/officeDocument/2006/customXml" ds:itemID="{0B00003C-30CE-41A9-A75B-D0670DB1A900}"/>
</file>

<file path=customXml/itemProps2.xml><?xml version="1.0" encoding="utf-8"?>
<ds:datastoreItem xmlns:ds="http://schemas.openxmlformats.org/officeDocument/2006/customXml" ds:itemID="{2FF16890-4CD9-4A72-B3F7-06B516D81A78}"/>
</file>

<file path=customXml/itemProps3.xml><?xml version="1.0" encoding="utf-8"?>
<ds:datastoreItem xmlns:ds="http://schemas.openxmlformats.org/officeDocument/2006/customXml" ds:itemID="{B1A7DB46-42DD-4041-B4E3-F7F3AB75C0E5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105</Words>
  <Application>Microsoft Office PowerPoint</Application>
  <PresentationFormat>Widescreen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Tams</dc:creator>
  <cp:lastModifiedBy>Codey Sheppard</cp:lastModifiedBy>
  <cp:revision>3</cp:revision>
  <dcterms:created xsi:type="dcterms:W3CDTF">2026-05-20T07:23:47Z</dcterms:created>
  <dcterms:modified xsi:type="dcterms:W3CDTF">2026-07-17T08:51:15Z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0x01010022F5A192A34BC649A0F164BBBDBB795F</vt:lpwstr>
  </property>
</Properties>
</file>