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6CA604D-D4E5-44A0-BC39-D8832E281F9E}" v="46" dt="2025-12-04T09:46:45.7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ks, Kelly" userId="fe35b8c5-788a-48f4-b8a5-bab782a40b46" providerId="ADAL" clId="{26CA604D-D4E5-44A0-BC39-D8832E281F9E}"/>
    <pc:docChg chg="undo custSel addSld delSld modSld">
      <pc:chgData name="Wilks, Kelly" userId="fe35b8c5-788a-48f4-b8a5-bab782a40b46" providerId="ADAL" clId="{26CA604D-D4E5-44A0-BC39-D8832E281F9E}" dt="2025-12-04T09:47:14.326" v="126" actId="20577"/>
      <pc:docMkLst>
        <pc:docMk/>
      </pc:docMkLst>
      <pc:sldChg chg="del">
        <pc:chgData name="Wilks, Kelly" userId="fe35b8c5-788a-48f4-b8a5-bab782a40b46" providerId="ADAL" clId="{26CA604D-D4E5-44A0-BC39-D8832E281F9E}" dt="2025-12-04T09:45:37.620" v="2" actId="47"/>
        <pc:sldMkLst>
          <pc:docMk/>
          <pc:sldMk cId="1144721531" sldId="261"/>
        </pc:sldMkLst>
      </pc:sldChg>
      <pc:sldChg chg="del">
        <pc:chgData name="Wilks, Kelly" userId="fe35b8c5-788a-48f4-b8a5-bab782a40b46" providerId="ADAL" clId="{26CA604D-D4E5-44A0-BC39-D8832E281F9E}" dt="2025-12-04T09:45:39.698" v="7" actId="47"/>
        <pc:sldMkLst>
          <pc:docMk/>
          <pc:sldMk cId="2444592324" sldId="266"/>
        </pc:sldMkLst>
      </pc:sldChg>
      <pc:sldChg chg="modSp add del mod">
        <pc:chgData name="Wilks, Kelly" userId="fe35b8c5-788a-48f4-b8a5-bab782a40b46" providerId="ADAL" clId="{26CA604D-D4E5-44A0-BC39-D8832E281F9E}" dt="2025-12-04T09:47:14.326" v="126" actId="20577"/>
        <pc:sldMkLst>
          <pc:docMk/>
          <pc:sldMk cId="1677787187" sldId="269"/>
        </pc:sldMkLst>
        <pc:spChg chg="mod">
          <ac:chgData name="Wilks, Kelly" userId="fe35b8c5-788a-48f4-b8a5-bab782a40b46" providerId="ADAL" clId="{26CA604D-D4E5-44A0-BC39-D8832E281F9E}" dt="2025-12-04T09:47:14.326" v="126" actId="20577"/>
          <ac:spMkLst>
            <pc:docMk/>
            <pc:sldMk cId="1677787187" sldId="269"/>
            <ac:spMk id="3" creationId="{844470DA-1663-EC72-7838-98089B472B2C}"/>
          </ac:spMkLst>
        </pc:spChg>
        <pc:graphicFrameChg chg="mod">
          <ac:chgData name="Wilks, Kelly" userId="fe35b8c5-788a-48f4-b8a5-bab782a40b46" providerId="ADAL" clId="{26CA604D-D4E5-44A0-BC39-D8832E281F9E}" dt="2025-12-04T09:46:45.727" v="108" actId="20577"/>
          <ac:graphicFrameMkLst>
            <pc:docMk/>
            <pc:sldMk cId="1677787187" sldId="269"/>
            <ac:graphicFrameMk id="4" creationId="{F7DDE61C-06C5-4F84-87D3-75582F5A909C}"/>
          </ac:graphicFrameMkLst>
        </pc:graphicFrameChg>
      </pc:sldChg>
      <pc:sldChg chg="del">
        <pc:chgData name="Wilks, Kelly" userId="fe35b8c5-788a-48f4-b8a5-bab782a40b46" providerId="ADAL" clId="{26CA604D-D4E5-44A0-BC39-D8832E281F9E}" dt="2025-12-04T09:45:44.428" v="29" actId="47"/>
        <pc:sldMkLst>
          <pc:docMk/>
          <pc:sldMk cId="608614492" sldId="279"/>
        </pc:sldMkLst>
      </pc:sldChg>
      <pc:sldChg chg="del">
        <pc:chgData name="Wilks, Kelly" userId="fe35b8c5-788a-48f4-b8a5-bab782a40b46" providerId="ADAL" clId="{26CA604D-D4E5-44A0-BC39-D8832E281F9E}" dt="2025-12-04T09:45:41.545" v="16" actId="47"/>
        <pc:sldMkLst>
          <pc:docMk/>
          <pc:sldMk cId="294492381" sldId="282"/>
        </pc:sldMkLst>
      </pc:sldChg>
      <pc:sldChg chg="del">
        <pc:chgData name="Wilks, Kelly" userId="fe35b8c5-788a-48f4-b8a5-bab782a40b46" providerId="ADAL" clId="{26CA604D-D4E5-44A0-BC39-D8832E281F9E}" dt="2025-12-04T09:45:40.310" v="10" actId="47"/>
        <pc:sldMkLst>
          <pc:docMk/>
          <pc:sldMk cId="2900627968" sldId="415"/>
        </pc:sldMkLst>
      </pc:sldChg>
      <pc:sldChg chg="del">
        <pc:chgData name="Wilks, Kelly" userId="fe35b8c5-788a-48f4-b8a5-bab782a40b46" providerId="ADAL" clId="{26CA604D-D4E5-44A0-BC39-D8832E281F9E}" dt="2025-12-04T09:45:42.972" v="22" actId="47"/>
        <pc:sldMkLst>
          <pc:docMk/>
          <pc:sldMk cId="1082266551" sldId="416"/>
        </pc:sldMkLst>
      </pc:sldChg>
      <pc:sldChg chg="del">
        <pc:chgData name="Wilks, Kelly" userId="fe35b8c5-788a-48f4-b8a5-bab782a40b46" providerId="ADAL" clId="{26CA604D-D4E5-44A0-BC39-D8832E281F9E}" dt="2025-12-04T09:45:39.493" v="6" actId="47"/>
        <pc:sldMkLst>
          <pc:docMk/>
          <pc:sldMk cId="3423433151" sldId="417"/>
        </pc:sldMkLst>
      </pc:sldChg>
      <pc:sldChg chg="del">
        <pc:chgData name="Wilks, Kelly" userId="fe35b8c5-788a-48f4-b8a5-bab782a40b46" providerId="ADAL" clId="{26CA604D-D4E5-44A0-BC39-D8832E281F9E}" dt="2025-12-04T09:45:41.782" v="17" actId="47"/>
        <pc:sldMkLst>
          <pc:docMk/>
          <pc:sldMk cId="212090675" sldId="418"/>
        </pc:sldMkLst>
      </pc:sldChg>
      <pc:sldChg chg="del">
        <pc:chgData name="Wilks, Kelly" userId="fe35b8c5-788a-48f4-b8a5-bab782a40b46" providerId="ADAL" clId="{26CA604D-D4E5-44A0-BC39-D8832E281F9E}" dt="2025-12-04T09:45:42.034" v="18" actId="47"/>
        <pc:sldMkLst>
          <pc:docMk/>
          <pc:sldMk cId="4178316235" sldId="419"/>
        </pc:sldMkLst>
      </pc:sldChg>
      <pc:sldChg chg="del">
        <pc:chgData name="Wilks, Kelly" userId="fe35b8c5-788a-48f4-b8a5-bab782a40b46" providerId="ADAL" clId="{26CA604D-D4E5-44A0-BC39-D8832E281F9E}" dt="2025-12-04T09:45:42.284" v="19" actId="47"/>
        <pc:sldMkLst>
          <pc:docMk/>
          <pc:sldMk cId="220054534" sldId="420"/>
        </pc:sldMkLst>
      </pc:sldChg>
      <pc:sldChg chg="del">
        <pc:chgData name="Wilks, Kelly" userId="fe35b8c5-788a-48f4-b8a5-bab782a40b46" providerId="ADAL" clId="{26CA604D-D4E5-44A0-BC39-D8832E281F9E}" dt="2025-12-04T09:45:42.504" v="20" actId="47"/>
        <pc:sldMkLst>
          <pc:docMk/>
          <pc:sldMk cId="1298152096" sldId="421"/>
        </pc:sldMkLst>
      </pc:sldChg>
      <pc:sldChg chg="del">
        <pc:chgData name="Wilks, Kelly" userId="fe35b8c5-788a-48f4-b8a5-bab782a40b46" providerId="ADAL" clId="{26CA604D-D4E5-44A0-BC39-D8832E281F9E}" dt="2025-12-04T09:45:39.258" v="5" actId="47"/>
        <pc:sldMkLst>
          <pc:docMk/>
          <pc:sldMk cId="4257740594" sldId="424"/>
        </pc:sldMkLst>
      </pc:sldChg>
      <pc:sldChg chg="del">
        <pc:chgData name="Wilks, Kelly" userId="fe35b8c5-788a-48f4-b8a5-bab782a40b46" providerId="ADAL" clId="{26CA604D-D4E5-44A0-BC39-D8832E281F9E}" dt="2025-12-04T09:45:37.022" v="1" actId="47"/>
        <pc:sldMkLst>
          <pc:docMk/>
          <pc:sldMk cId="283003155" sldId="425"/>
        </pc:sldMkLst>
      </pc:sldChg>
      <pc:sldChg chg="del">
        <pc:chgData name="Wilks, Kelly" userId="fe35b8c5-788a-48f4-b8a5-bab782a40b46" providerId="ADAL" clId="{26CA604D-D4E5-44A0-BC39-D8832E281F9E}" dt="2025-12-04T09:45:43.386" v="24" actId="47"/>
        <pc:sldMkLst>
          <pc:docMk/>
          <pc:sldMk cId="4141743699" sldId="427"/>
        </pc:sldMkLst>
      </pc:sldChg>
      <pc:sldChg chg="del">
        <pc:chgData name="Wilks, Kelly" userId="fe35b8c5-788a-48f4-b8a5-bab782a40b46" providerId="ADAL" clId="{26CA604D-D4E5-44A0-BC39-D8832E281F9E}" dt="2025-12-04T09:45:43.591" v="25" actId="47"/>
        <pc:sldMkLst>
          <pc:docMk/>
          <pc:sldMk cId="2879021941" sldId="428"/>
        </pc:sldMkLst>
      </pc:sldChg>
      <pc:sldChg chg="del">
        <pc:chgData name="Wilks, Kelly" userId="fe35b8c5-788a-48f4-b8a5-bab782a40b46" providerId="ADAL" clId="{26CA604D-D4E5-44A0-BC39-D8832E281F9E}" dt="2025-12-04T09:45:43.796" v="26" actId="47"/>
        <pc:sldMkLst>
          <pc:docMk/>
          <pc:sldMk cId="36111075" sldId="430"/>
        </pc:sldMkLst>
      </pc:sldChg>
      <pc:sldChg chg="del">
        <pc:chgData name="Wilks, Kelly" userId="fe35b8c5-788a-48f4-b8a5-bab782a40b46" providerId="ADAL" clId="{26CA604D-D4E5-44A0-BC39-D8832E281F9E}" dt="2025-12-04T09:45:44.225" v="28" actId="47"/>
        <pc:sldMkLst>
          <pc:docMk/>
          <pc:sldMk cId="2868114155" sldId="432"/>
        </pc:sldMkLst>
      </pc:sldChg>
      <pc:sldChg chg="del">
        <pc:chgData name="Wilks, Kelly" userId="fe35b8c5-788a-48f4-b8a5-bab782a40b46" providerId="ADAL" clId="{26CA604D-D4E5-44A0-BC39-D8832E281F9E}" dt="2025-12-04T09:45:40.122" v="9" actId="47"/>
        <pc:sldMkLst>
          <pc:docMk/>
          <pc:sldMk cId="1153647364" sldId="433"/>
        </pc:sldMkLst>
      </pc:sldChg>
      <pc:sldChg chg="del">
        <pc:chgData name="Wilks, Kelly" userId="fe35b8c5-788a-48f4-b8a5-bab782a40b46" providerId="ADAL" clId="{26CA604D-D4E5-44A0-BC39-D8832E281F9E}" dt="2025-12-04T09:45:38.204" v="3" actId="47"/>
        <pc:sldMkLst>
          <pc:docMk/>
          <pc:sldMk cId="1860369956" sldId="434"/>
        </pc:sldMkLst>
      </pc:sldChg>
      <pc:sldChg chg="del">
        <pc:chgData name="Wilks, Kelly" userId="fe35b8c5-788a-48f4-b8a5-bab782a40b46" providerId="ADAL" clId="{26CA604D-D4E5-44A0-BC39-D8832E281F9E}" dt="2025-12-04T09:45:39.901" v="8" actId="47"/>
        <pc:sldMkLst>
          <pc:docMk/>
          <pc:sldMk cId="66604826" sldId="435"/>
        </pc:sldMkLst>
      </pc:sldChg>
      <pc:sldChg chg="del">
        <pc:chgData name="Wilks, Kelly" userId="fe35b8c5-788a-48f4-b8a5-bab782a40b46" providerId="ADAL" clId="{26CA604D-D4E5-44A0-BC39-D8832E281F9E}" dt="2025-12-04T09:45:50.654" v="55" actId="47"/>
        <pc:sldMkLst>
          <pc:docMk/>
          <pc:sldMk cId="1683489268" sldId="436"/>
        </pc:sldMkLst>
      </pc:sldChg>
      <pc:sldChg chg="del">
        <pc:chgData name="Wilks, Kelly" userId="fe35b8c5-788a-48f4-b8a5-bab782a40b46" providerId="ADAL" clId="{26CA604D-D4E5-44A0-BC39-D8832E281F9E}" dt="2025-12-04T09:45:45.497" v="34" actId="47"/>
        <pc:sldMkLst>
          <pc:docMk/>
          <pc:sldMk cId="1109622835" sldId="446"/>
        </pc:sldMkLst>
      </pc:sldChg>
      <pc:sldChg chg="del">
        <pc:chgData name="Wilks, Kelly" userId="fe35b8c5-788a-48f4-b8a5-bab782a40b46" providerId="ADAL" clId="{26CA604D-D4E5-44A0-BC39-D8832E281F9E}" dt="2025-12-04T09:45:46" v="35" actId="47"/>
        <pc:sldMkLst>
          <pc:docMk/>
          <pc:sldMk cId="3795698262" sldId="447"/>
        </pc:sldMkLst>
      </pc:sldChg>
      <pc:sldChg chg="del">
        <pc:chgData name="Wilks, Kelly" userId="fe35b8c5-788a-48f4-b8a5-bab782a40b46" providerId="ADAL" clId="{26CA604D-D4E5-44A0-BC39-D8832E281F9E}" dt="2025-12-04T09:45:46.016" v="36" actId="47"/>
        <pc:sldMkLst>
          <pc:docMk/>
          <pc:sldMk cId="877187825" sldId="448"/>
        </pc:sldMkLst>
      </pc:sldChg>
      <pc:sldChg chg="del">
        <pc:chgData name="Wilks, Kelly" userId="fe35b8c5-788a-48f4-b8a5-bab782a40b46" providerId="ADAL" clId="{26CA604D-D4E5-44A0-BC39-D8832E281F9E}" dt="2025-12-04T09:45:46.079" v="37" actId="47"/>
        <pc:sldMkLst>
          <pc:docMk/>
          <pc:sldMk cId="2012439164" sldId="449"/>
        </pc:sldMkLst>
      </pc:sldChg>
      <pc:sldChg chg="del">
        <pc:chgData name="Wilks, Kelly" userId="fe35b8c5-788a-48f4-b8a5-bab782a40b46" providerId="ADAL" clId="{26CA604D-D4E5-44A0-BC39-D8832E281F9E}" dt="2025-12-04T09:45:46.095" v="38" actId="47"/>
        <pc:sldMkLst>
          <pc:docMk/>
          <pc:sldMk cId="167964591" sldId="451"/>
        </pc:sldMkLst>
      </pc:sldChg>
      <pc:sldChg chg="del">
        <pc:chgData name="Wilks, Kelly" userId="fe35b8c5-788a-48f4-b8a5-bab782a40b46" providerId="ADAL" clId="{26CA604D-D4E5-44A0-BC39-D8832E281F9E}" dt="2025-12-04T09:45:46.130" v="39" actId="47"/>
        <pc:sldMkLst>
          <pc:docMk/>
          <pc:sldMk cId="266692934" sldId="452"/>
        </pc:sldMkLst>
      </pc:sldChg>
      <pc:sldChg chg="del">
        <pc:chgData name="Wilks, Kelly" userId="fe35b8c5-788a-48f4-b8a5-bab782a40b46" providerId="ADAL" clId="{26CA604D-D4E5-44A0-BC39-D8832E281F9E}" dt="2025-12-04T09:45:46.173" v="40" actId="47"/>
        <pc:sldMkLst>
          <pc:docMk/>
          <pc:sldMk cId="3335021733" sldId="453"/>
        </pc:sldMkLst>
      </pc:sldChg>
      <pc:sldChg chg="del">
        <pc:chgData name="Wilks, Kelly" userId="fe35b8c5-788a-48f4-b8a5-bab782a40b46" providerId="ADAL" clId="{26CA604D-D4E5-44A0-BC39-D8832E281F9E}" dt="2025-12-04T09:45:46.236" v="41" actId="47"/>
        <pc:sldMkLst>
          <pc:docMk/>
          <pc:sldMk cId="3022906747" sldId="454"/>
        </pc:sldMkLst>
      </pc:sldChg>
      <pc:sldChg chg="del">
        <pc:chgData name="Wilks, Kelly" userId="fe35b8c5-788a-48f4-b8a5-bab782a40b46" providerId="ADAL" clId="{26CA604D-D4E5-44A0-BC39-D8832E281F9E}" dt="2025-12-04T09:45:46.274" v="42" actId="47"/>
        <pc:sldMkLst>
          <pc:docMk/>
          <pc:sldMk cId="2975743777" sldId="455"/>
        </pc:sldMkLst>
      </pc:sldChg>
      <pc:sldChg chg="del">
        <pc:chgData name="Wilks, Kelly" userId="fe35b8c5-788a-48f4-b8a5-bab782a40b46" providerId="ADAL" clId="{26CA604D-D4E5-44A0-BC39-D8832E281F9E}" dt="2025-12-04T09:45:46.530" v="44" actId="47"/>
        <pc:sldMkLst>
          <pc:docMk/>
          <pc:sldMk cId="2091140885" sldId="456"/>
        </pc:sldMkLst>
      </pc:sldChg>
      <pc:sldChg chg="del">
        <pc:chgData name="Wilks, Kelly" userId="fe35b8c5-788a-48f4-b8a5-bab782a40b46" providerId="ADAL" clId="{26CA604D-D4E5-44A0-BC39-D8832E281F9E}" dt="2025-12-04T09:45:48.357" v="45" actId="47"/>
        <pc:sldMkLst>
          <pc:docMk/>
          <pc:sldMk cId="2545238340" sldId="457"/>
        </pc:sldMkLst>
      </pc:sldChg>
      <pc:sldChg chg="del">
        <pc:chgData name="Wilks, Kelly" userId="fe35b8c5-788a-48f4-b8a5-bab782a40b46" providerId="ADAL" clId="{26CA604D-D4E5-44A0-BC39-D8832E281F9E}" dt="2025-12-04T09:45:48.535" v="46" actId="47"/>
        <pc:sldMkLst>
          <pc:docMk/>
          <pc:sldMk cId="855556311" sldId="458"/>
        </pc:sldMkLst>
      </pc:sldChg>
      <pc:sldChg chg="del">
        <pc:chgData name="Wilks, Kelly" userId="fe35b8c5-788a-48f4-b8a5-bab782a40b46" providerId="ADAL" clId="{26CA604D-D4E5-44A0-BC39-D8832E281F9E}" dt="2025-12-04T09:45:48.672" v="47" actId="47"/>
        <pc:sldMkLst>
          <pc:docMk/>
          <pc:sldMk cId="1421712507" sldId="459"/>
        </pc:sldMkLst>
      </pc:sldChg>
      <pc:sldChg chg="del">
        <pc:chgData name="Wilks, Kelly" userId="fe35b8c5-788a-48f4-b8a5-bab782a40b46" providerId="ADAL" clId="{26CA604D-D4E5-44A0-BC39-D8832E281F9E}" dt="2025-12-04T09:45:49.144" v="48" actId="47"/>
        <pc:sldMkLst>
          <pc:docMk/>
          <pc:sldMk cId="4165190355" sldId="460"/>
        </pc:sldMkLst>
      </pc:sldChg>
      <pc:sldChg chg="del">
        <pc:chgData name="Wilks, Kelly" userId="fe35b8c5-788a-48f4-b8a5-bab782a40b46" providerId="ADAL" clId="{26CA604D-D4E5-44A0-BC39-D8832E281F9E}" dt="2025-12-04T09:45:49.317" v="49" actId="47"/>
        <pc:sldMkLst>
          <pc:docMk/>
          <pc:sldMk cId="3578461566" sldId="461"/>
        </pc:sldMkLst>
      </pc:sldChg>
      <pc:sldChg chg="del">
        <pc:chgData name="Wilks, Kelly" userId="fe35b8c5-788a-48f4-b8a5-bab782a40b46" providerId="ADAL" clId="{26CA604D-D4E5-44A0-BC39-D8832E281F9E}" dt="2025-12-04T09:45:49.474" v="50" actId="47"/>
        <pc:sldMkLst>
          <pc:docMk/>
          <pc:sldMk cId="1624975416" sldId="462"/>
        </pc:sldMkLst>
      </pc:sldChg>
      <pc:sldChg chg="del">
        <pc:chgData name="Wilks, Kelly" userId="fe35b8c5-788a-48f4-b8a5-bab782a40b46" providerId="ADAL" clId="{26CA604D-D4E5-44A0-BC39-D8832E281F9E}" dt="2025-12-04T09:45:49.638" v="51" actId="47"/>
        <pc:sldMkLst>
          <pc:docMk/>
          <pc:sldMk cId="181056664" sldId="463"/>
        </pc:sldMkLst>
      </pc:sldChg>
      <pc:sldChg chg="del">
        <pc:chgData name="Wilks, Kelly" userId="fe35b8c5-788a-48f4-b8a5-bab782a40b46" providerId="ADAL" clId="{26CA604D-D4E5-44A0-BC39-D8832E281F9E}" dt="2025-12-04T09:45:49.804" v="52" actId="47"/>
        <pc:sldMkLst>
          <pc:docMk/>
          <pc:sldMk cId="3070853933" sldId="464"/>
        </pc:sldMkLst>
      </pc:sldChg>
      <pc:sldChg chg="del">
        <pc:chgData name="Wilks, Kelly" userId="fe35b8c5-788a-48f4-b8a5-bab782a40b46" providerId="ADAL" clId="{26CA604D-D4E5-44A0-BC39-D8832E281F9E}" dt="2025-12-04T09:45:49.977" v="53" actId="47"/>
        <pc:sldMkLst>
          <pc:docMk/>
          <pc:sldMk cId="1543931504" sldId="465"/>
        </pc:sldMkLst>
      </pc:sldChg>
      <pc:sldChg chg="del">
        <pc:chgData name="Wilks, Kelly" userId="fe35b8c5-788a-48f4-b8a5-bab782a40b46" providerId="ADAL" clId="{26CA604D-D4E5-44A0-BC39-D8832E281F9E}" dt="2025-12-04T09:45:50.166" v="54" actId="47"/>
        <pc:sldMkLst>
          <pc:docMk/>
          <pc:sldMk cId="3783396452" sldId="466"/>
        </pc:sldMkLst>
      </pc:sldChg>
      <pc:sldChg chg="del">
        <pc:chgData name="Wilks, Kelly" userId="fe35b8c5-788a-48f4-b8a5-bab782a40b46" providerId="ADAL" clId="{26CA604D-D4E5-44A0-BC39-D8832E281F9E}" dt="2025-12-04T09:45:38.813" v="4" actId="47"/>
        <pc:sldMkLst>
          <pc:docMk/>
          <pc:sldMk cId="3308209660" sldId="468"/>
        </pc:sldMkLst>
      </pc:sldChg>
      <pc:sldChg chg="del">
        <pc:chgData name="Wilks, Kelly" userId="fe35b8c5-788a-48f4-b8a5-bab782a40b46" providerId="ADAL" clId="{26CA604D-D4E5-44A0-BC39-D8832E281F9E}" dt="2025-12-04T09:45:41.106" v="14" actId="47"/>
        <pc:sldMkLst>
          <pc:docMk/>
          <pc:sldMk cId="3293969835" sldId="471"/>
        </pc:sldMkLst>
      </pc:sldChg>
      <pc:sldChg chg="del">
        <pc:chgData name="Wilks, Kelly" userId="fe35b8c5-788a-48f4-b8a5-bab782a40b46" providerId="ADAL" clId="{26CA604D-D4E5-44A0-BC39-D8832E281F9E}" dt="2025-12-04T09:45:42.724" v="21" actId="47"/>
        <pc:sldMkLst>
          <pc:docMk/>
          <pc:sldMk cId="3226102465" sldId="475"/>
        </pc:sldMkLst>
      </pc:sldChg>
      <pc:sldChg chg="del">
        <pc:chgData name="Wilks, Kelly" userId="fe35b8c5-788a-48f4-b8a5-bab782a40b46" providerId="ADAL" clId="{26CA604D-D4E5-44A0-BC39-D8832E281F9E}" dt="2025-12-04T09:45:43.165" v="23" actId="47"/>
        <pc:sldMkLst>
          <pc:docMk/>
          <pc:sldMk cId="1263130549" sldId="477"/>
        </pc:sldMkLst>
      </pc:sldChg>
      <pc:sldChg chg="del">
        <pc:chgData name="Wilks, Kelly" userId="fe35b8c5-788a-48f4-b8a5-bab782a40b46" providerId="ADAL" clId="{26CA604D-D4E5-44A0-BC39-D8832E281F9E}" dt="2025-12-04T09:45:36.426" v="0" actId="47"/>
        <pc:sldMkLst>
          <pc:docMk/>
          <pc:sldMk cId="2615475996" sldId="479"/>
        </pc:sldMkLst>
      </pc:sldChg>
      <pc:sldChg chg="del">
        <pc:chgData name="Wilks, Kelly" userId="fe35b8c5-788a-48f4-b8a5-bab782a40b46" providerId="ADAL" clId="{26CA604D-D4E5-44A0-BC39-D8832E281F9E}" dt="2025-12-04T09:45:46.379" v="43" actId="47"/>
        <pc:sldMkLst>
          <pc:docMk/>
          <pc:sldMk cId="615657102" sldId="482"/>
        </pc:sldMkLst>
      </pc:sldChg>
      <pc:sldChg chg="del">
        <pc:chgData name="Wilks, Kelly" userId="fe35b8c5-788a-48f4-b8a5-bab782a40b46" providerId="ADAL" clId="{26CA604D-D4E5-44A0-BC39-D8832E281F9E}" dt="2025-12-04T09:45:40.488" v="11" actId="47"/>
        <pc:sldMkLst>
          <pc:docMk/>
          <pc:sldMk cId="1266439382" sldId="483"/>
        </pc:sldMkLst>
      </pc:sldChg>
      <pc:sldChg chg="del">
        <pc:chgData name="Wilks, Kelly" userId="fe35b8c5-788a-48f4-b8a5-bab782a40b46" providerId="ADAL" clId="{26CA604D-D4E5-44A0-BC39-D8832E281F9E}" dt="2025-12-04T09:45:40.692" v="12" actId="47"/>
        <pc:sldMkLst>
          <pc:docMk/>
          <pc:sldMk cId="2718229539" sldId="484"/>
        </pc:sldMkLst>
      </pc:sldChg>
      <pc:sldChg chg="del">
        <pc:chgData name="Wilks, Kelly" userId="fe35b8c5-788a-48f4-b8a5-bab782a40b46" providerId="ADAL" clId="{26CA604D-D4E5-44A0-BC39-D8832E281F9E}" dt="2025-12-04T09:45:40.897" v="13" actId="47"/>
        <pc:sldMkLst>
          <pc:docMk/>
          <pc:sldMk cId="2062544511" sldId="485"/>
        </pc:sldMkLst>
      </pc:sldChg>
      <pc:sldChg chg="del">
        <pc:chgData name="Wilks, Kelly" userId="fe35b8c5-788a-48f4-b8a5-bab782a40b46" providerId="ADAL" clId="{26CA604D-D4E5-44A0-BC39-D8832E281F9E}" dt="2025-12-04T09:45:41.345" v="15" actId="47"/>
        <pc:sldMkLst>
          <pc:docMk/>
          <pc:sldMk cId="1225568448" sldId="486"/>
        </pc:sldMkLst>
      </pc:sldChg>
      <pc:sldChg chg="del">
        <pc:chgData name="Wilks, Kelly" userId="fe35b8c5-788a-48f4-b8a5-bab782a40b46" providerId="ADAL" clId="{26CA604D-D4E5-44A0-BC39-D8832E281F9E}" dt="2025-12-04T09:45:44" v="27" actId="47"/>
        <pc:sldMkLst>
          <pc:docMk/>
          <pc:sldMk cId="2784253931" sldId="488"/>
        </pc:sldMkLst>
      </pc:sldChg>
      <pc:sldChg chg="del">
        <pc:chgData name="Wilks, Kelly" userId="fe35b8c5-788a-48f4-b8a5-bab782a40b46" providerId="ADAL" clId="{26CA604D-D4E5-44A0-BC39-D8832E281F9E}" dt="2025-12-04T09:45:44.741" v="30" actId="47"/>
        <pc:sldMkLst>
          <pc:docMk/>
          <pc:sldMk cId="4215034396" sldId="489"/>
        </pc:sldMkLst>
      </pc:sldChg>
      <pc:sldChg chg="del">
        <pc:chgData name="Wilks, Kelly" userId="fe35b8c5-788a-48f4-b8a5-bab782a40b46" providerId="ADAL" clId="{26CA604D-D4E5-44A0-BC39-D8832E281F9E}" dt="2025-12-04T09:45:44.883" v="31" actId="47"/>
        <pc:sldMkLst>
          <pc:docMk/>
          <pc:sldMk cId="3251242296" sldId="490"/>
        </pc:sldMkLst>
      </pc:sldChg>
      <pc:sldChg chg="del">
        <pc:chgData name="Wilks, Kelly" userId="fe35b8c5-788a-48f4-b8a5-bab782a40b46" providerId="ADAL" clId="{26CA604D-D4E5-44A0-BC39-D8832E281F9E}" dt="2025-12-04T09:45:50.811" v="56" actId="47"/>
        <pc:sldMkLst>
          <pc:docMk/>
          <pc:sldMk cId="650581347" sldId="491"/>
        </pc:sldMkLst>
      </pc:sldChg>
      <pc:sldChg chg="del">
        <pc:chgData name="Wilks, Kelly" userId="fe35b8c5-788a-48f4-b8a5-bab782a40b46" providerId="ADAL" clId="{26CA604D-D4E5-44A0-BC39-D8832E281F9E}" dt="2025-12-04T09:45:50.984" v="57" actId="47"/>
        <pc:sldMkLst>
          <pc:docMk/>
          <pc:sldMk cId="3349301127" sldId="492"/>
        </pc:sldMkLst>
      </pc:sldChg>
      <pc:sldChg chg="del">
        <pc:chgData name="Wilks, Kelly" userId="fe35b8c5-788a-48f4-b8a5-bab782a40b46" providerId="ADAL" clId="{26CA604D-D4E5-44A0-BC39-D8832E281F9E}" dt="2025-12-04T09:45:51.173" v="58" actId="47"/>
        <pc:sldMkLst>
          <pc:docMk/>
          <pc:sldMk cId="87780076" sldId="493"/>
        </pc:sldMkLst>
      </pc:sldChg>
      <pc:sldChg chg="del">
        <pc:chgData name="Wilks, Kelly" userId="fe35b8c5-788a-48f4-b8a5-bab782a40b46" providerId="ADAL" clId="{26CA604D-D4E5-44A0-BC39-D8832E281F9E}" dt="2025-12-04T09:45:51.378" v="59" actId="47"/>
        <pc:sldMkLst>
          <pc:docMk/>
          <pc:sldMk cId="3175667206" sldId="494"/>
        </pc:sldMkLst>
      </pc:sldChg>
      <pc:sldChg chg="del">
        <pc:chgData name="Wilks, Kelly" userId="fe35b8c5-788a-48f4-b8a5-bab782a40b46" providerId="ADAL" clId="{26CA604D-D4E5-44A0-BC39-D8832E281F9E}" dt="2025-12-04T09:45:51.572" v="60" actId="47"/>
        <pc:sldMkLst>
          <pc:docMk/>
          <pc:sldMk cId="2402634100" sldId="495"/>
        </pc:sldMkLst>
      </pc:sldChg>
      <pc:sldChg chg="del">
        <pc:chgData name="Wilks, Kelly" userId="fe35b8c5-788a-48f4-b8a5-bab782a40b46" providerId="ADAL" clId="{26CA604D-D4E5-44A0-BC39-D8832E281F9E}" dt="2025-12-04T09:45:45.072" v="32" actId="47"/>
        <pc:sldMkLst>
          <pc:docMk/>
          <pc:sldMk cId="308899883" sldId="497"/>
        </pc:sldMkLst>
      </pc:sldChg>
      <pc:sldChg chg="del">
        <pc:chgData name="Wilks, Kelly" userId="fe35b8c5-788a-48f4-b8a5-bab782a40b46" providerId="ADAL" clId="{26CA604D-D4E5-44A0-BC39-D8832E281F9E}" dt="2025-12-04T09:45:45.308" v="33" actId="47"/>
        <pc:sldMkLst>
          <pc:docMk/>
          <pc:sldMk cId="3396961012" sldId="49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2AD151-2EB2-4B43-951A-311123BEDA2F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08F0830-54A0-4E7A-834F-37D0EFAF184D}">
      <dgm:prSet phldrT="[Text]" custT="1"/>
      <dgm:spPr>
        <a:ln>
          <a:solidFill>
            <a:schemeClr val="accent2"/>
          </a:solidFill>
        </a:ln>
      </dgm:spPr>
      <dgm:t>
        <a:bodyPr/>
        <a:lstStyle/>
        <a:p>
          <a:pPr rtl="0"/>
          <a:r>
            <a:rPr lang="en-GB" sz="1100" b="1">
              <a:latin typeface="Calibri Light" panose="020F0302020204030204"/>
            </a:rPr>
            <a:t>Executive Director</a:t>
          </a:r>
        </a:p>
        <a:p>
          <a:pPr rtl="0"/>
          <a:r>
            <a:rPr lang="en-GB" sz="1100" b="1">
              <a:latin typeface="Calibri Light" panose="020F0302020204030204"/>
            </a:rPr>
            <a:t>Riana</a:t>
          </a:r>
          <a:r>
            <a:rPr lang="en-GB" sz="1100" b="1"/>
            <a:t> Nelson</a:t>
          </a:r>
          <a:endParaRPr lang="en-GB" sz="1100" b="0">
            <a:latin typeface="Calibri Light" panose="020F0302020204030204"/>
          </a:endParaRPr>
        </a:p>
      </dgm:t>
    </dgm:pt>
    <dgm:pt modelId="{E67DC301-E98B-4CBD-8D44-478C1308C0E0}" type="parTrans" cxnId="{5141F565-84BF-4A86-BF6A-16BD23726DB6}">
      <dgm:prSet/>
      <dgm:spPr/>
      <dgm:t>
        <a:bodyPr/>
        <a:lstStyle/>
        <a:p>
          <a:endParaRPr lang="en-GB"/>
        </a:p>
      </dgm:t>
    </dgm:pt>
    <dgm:pt modelId="{E3D220B5-F2C2-4BD3-BD71-D2DF3393B5BF}" type="sibTrans" cxnId="{5141F565-84BF-4A86-BF6A-16BD23726DB6}">
      <dgm:prSet/>
      <dgm:spPr/>
      <dgm:t>
        <a:bodyPr/>
        <a:lstStyle/>
        <a:p>
          <a:endParaRPr lang="en-GB"/>
        </a:p>
      </dgm:t>
    </dgm:pt>
    <dgm:pt modelId="{34EC05E4-878D-4972-871B-6E27DF49C722}">
      <dgm:prSet phldrT="[Text]" custT="1"/>
      <dgm:spPr>
        <a:ln>
          <a:solidFill>
            <a:schemeClr val="accent6"/>
          </a:solidFill>
        </a:ln>
      </dgm:spPr>
      <dgm:t>
        <a:bodyPr/>
        <a:lstStyle/>
        <a:p>
          <a:r>
            <a:rPr lang="en-GB" sz="1100" dirty="0"/>
            <a:t>Service Director:</a:t>
          </a:r>
        </a:p>
        <a:p>
          <a:r>
            <a:rPr lang="en-GB" sz="1100" dirty="0"/>
            <a:t> Children’s Social Care</a:t>
          </a:r>
          <a:br>
            <a:rPr lang="en-GB" sz="1100" dirty="0"/>
          </a:br>
          <a:br>
            <a:rPr lang="en-GB" sz="1100" b="1" i="1" dirty="0"/>
          </a:br>
          <a:r>
            <a:rPr lang="en-GB" sz="1100" b="1" i="1" dirty="0"/>
            <a:t>Vacant</a:t>
          </a:r>
          <a:endParaRPr lang="en-GB" sz="1100" b="1" i="0" dirty="0"/>
        </a:p>
      </dgm:t>
    </dgm:pt>
    <dgm:pt modelId="{6B1514F2-2B32-46DB-8976-DCF3E43BF692}" type="parTrans" cxnId="{301D29BA-5367-4C46-8517-AE06B5C6140A}">
      <dgm:prSet/>
      <dgm:spPr/>
      <dgm:t>
        <a:bodyPr/>
        <a:lstStyle/>
        <a:p>
          <a:endParaRPr lang="en-GB"/>
        </a:p>
      </dgm:t>
    </dgm:pt>
    <dgm:pt modelId="{38742D00-053A-44E4-8B7D-7B45400A02D5}" type="sibTrans" cxnId="{301D29BA-5367-4C46-8517-AE06B5C6140A}">
      <dgm:prSet/>
      <dgm:spPr/>
      <dgm:t>
        <a:bodyPr/>
        <a:lstStyle/>
        <a:p>
          <a:endParaRPr lang="en-GB"/>
        </a:p>
      </dgm:t>
    </dgm:pt>
    <dgm:pt modelId="{83909E86-47A5-4BA1-AA17-796EB334E3E0}">
      <dgm:prSet phldrT="[Text]" custT="1"/>
      <dgm:spPr>
        <a:ln>
          <a:solidFill>
            <a:schemeClr val="accent6"/>
          </a:solidFill>
        </a:ln>
      </dgm:spPr>
      <dgm:t>
        <a:bodyPr/>
        <a:lstStyle/>
        <a:p>
          <a:r>
            <a:rPr lang="en-GB" sz="1100" dirty="0"/>
            <a:t>Service Director: Education &amp; Skills</a:t>
          </a:r>
          <a:br>
            <a:rPr lang="en-GB" sz="1100" dirty="0"/>
          </a:br>
          <a:br>
            <a:rPr lang="en-GB" sz="1100" dirty="0"/>
          </a:br>
          <a:r>
            <a:rPr lang="en-GB" sz="1100" b="1" i="0" dirty="0"/>
            <a:t>Vacant </a:t>
          </a:r>
        </a:p>
      </dgm:t>
    </dgm:pt>
    <dgm:pt modelId="{E986CD07-292C-4907-AF26-393C0956C11F}" type="parTrans" cxnId="{90B39725-C1ED-483D-87A0-8610E4655B2B}">
      <dgm:prSet/>
      <dgm:spPr/>
      <dgm:t>
        <a:bodyPr/>
        <a:lstStyle/>
        <a:p>
          <a:endParaRPr lang="en-GB"/>
        </a:p>
      </dgm:t>
    </dgm:pt>
    <dgm:pt modelId="{E271A598-27AA-4450-9078-9742DA2E4FB3}" type="sibTrans" cxnId="{90B39725-C1ED-483D-87A0-8610E4655B2B}">
      <dgm:prSet/>
      <dgm:spPr/>
      <dgm:t>
        <a:bodyPr/>
        <a:lstStyle/>
        <a:p>
          <a:endParaRPr lang="en-GB"/>
        </a:p>
      </dgm:t>
    </dgm:pt>
    <dgm:pt modelId="{180D9A6A-AA20-4D93-A875-DE4091BD4319}">
      <dgm:prSet phldrT="[Text]" custT="1"/>
      <dgm:spPr/>
      <dgm:t>
        <a:bodyPr/>
        <a:lstStyle/>
        <a:p>
          <a:r>
            <a:rPr lang="en-GB" sz="1100"/>
            <a:t>Head of Partnerships and Families</a:t>
          </a:r>
          <a:br>
            <a:rPr lang="en-GB" sz="1100"/>
          </a:br>
          <a:endParaRPr lang="en-GB" sz="1100"/>
        </a:p>
        <a:p>
          <a:r>
            <a:rPr lang="en-GB" sz="1100" i="1"/>
            <a:t>Rebecca Mason</a:t>
          </a:r>
        </a:p>
      </dgm:t>
    </dgm:pt>
    <dgm:pt modelId="{98950943-B19F-4AE2-82AC-9762085F0C46}" type="parTrans" cxnId="{BCA2BBE3-39E3-4697-9D39-7FDCC9352B6A}">
      <dgm:prSet/>
      <dgm:spPr/>
      <dgm:t>
        <a:bodyPr/>
        <a:lstStyle/>
        <a:p>
          <a:endParaRPr lang="en-GB"/>
        </a:p>
      </dgm:t>
    </dgm:pt>
    <dgm:pt modelId="{A51C43AC-3F32-40C1-8AA1-92202AA93F1A}" type="sibTrans" cxnId="{BCA2BBE3-39E3-4697-9D39-7FDCC9352B6A}">
      <dgm:prSet/>
      <dgm:spPr/>
      <dgm:t>
        <a:bodyPr/>
        <a:lstStyle/>
        <a:p>
          <a:endParaRPr lang="en-GB"/>
        </a:p>
      </dgm:t>
    </dgm:pt>
    <dgm:pt modelId="{1E818BB5-3EFD-4AA1-A15D-BD52938B7DEA}">
      <dgm:prSet phldrT="[Text]" custT="1"/>
      <dgm:spPr/>
      <dgm:t>
        <a:bodyPr/>
        <a:lstStyle/>
        <a:p>
          <a:r>
            <a:rPr lang="en-GB" sz="1100" dirty="0"/>
            <a:t>Head of Early Intervention and Prevention</a:t>
          </a:r>
          <a:br>
            <a:rPr lang="en-GB" sz="1100" dirty="0"/>
          </a:br>
          <a:r>
            <a:rPr lang="en-GB" sz="1100" i="1" dirty="0"/>
            <a:t>Temp Lisa Peacock</a:t>
          </a:r>
        </a:p>
      </dgm:t>
    </dgm:pt>
    <dgm:pt modelId="{0ACB59FB-81EA-4017-A29E-02E693ED9452}" type="parTrans" cxnId="{39B5F527-F8B9-4A64-BCCB-FA574314EF1E}">
      <dgm:prSet/>
      <dgm:spPr/>
      <dgm:t>
        <a:bodyPr/>
        <a:lstStyle/>
        <a:p>
          <a:endParaRPr lang="en-GB"/>
        </a:p>
      </dgm:t>
    </dgm:pt>
    <dgm:pt modelId="{26950B3D-0D7E-440E-81AE-15F7DF4ACCF7}" type="sibTrans" cxnId="{39B5F527-F8B9-4A64-BCCB-FA574314EF1E}">
      <dgm:prSet/>
      <dgm:spPr/>
      <dgm:t>
        <a:bodyPr/>
        <a:lstStyle/>
        <a:p>
          <a:endParaRPr lang="en-GB"/>
        </a:p>
      </dgm:t>
    </dgm:pt>
    <dgm:pt modelId="{D988C3E3-6421-48D5-8AF5-A87B538CC907}">
      <dgm:prSet phldrT="[Text]" custT="1"/>
      <dgm:spPr/>
      <dgm:t>
        <a:bodyPr/>
        <a:lstStyle/>
        <a:p>
          <a:r>
            <a:rPr lang="en-GB" sz="1100"/>
            <a:t>Head of Quality and Safeguarding</a:t>
          </a:r>
          <a:br>
            <a:rPr lang="en-GB" sz="1100"/>
          </a:br>
          <a:endParaRPr lang="en-GB" sz="1100"/>
        </a:p>
        <a:p>
          <a:r>
            <a:rPr lang="en-GB" sz="1100" i="1"/>
            <a:t>Angela Harrington</a:t>
          </a:r>
        </a:p>
      </dgm:t>
    </dgm:pt>
    <dgm:pt modelId="{087BE230-1424-4C32-BA5F-6B587755B826}" type="parTrans" cxnId="{2AEB8253-1861-4620-AEE2-D5AE8E95160F}">
      <dgm:prSet/>
      <dgm:spPr/>
      <dgm:t>
        <a:bodyPr/>
        <a:lstStyle/>
        <a:p>
          <a:endParaRPr lang="en-GB"/>
        </a:p>
      </dgm:t>
    </dgm:pt>
    <dgm:pt modelId="{368343C6-CE6E-424D-8DDF-609D5CA19BC5}" type="sibTrans" cxnId="{2AEB8253-1861-4620-AEE2-D5AE8E95160F}">
      <dgm:prSet/>
      <dgm:spPr/>
      <dgm:t>
        <a:bodyPr/>
        <a:lstStyle/>
        <a:p>
          <a:endParaRPr lang="en-GB"/>
        </a:p>
      </dgm:t>
    </dgm:pt>
    <dgm:pt modelId="{F430D512-5C61-41A7-B9EB-6C65507DF524}">
      <dgm:prSet phldrT="[Text]" custT="1"/>
      <dgm:spPr/>
      <dgm:t>
        <a:bodyPr/>
        <a:lstStyle/>
        <a:p>
          <a:r>
            <a:rPr lang="en-GB" sz="1100"/>
            <a:t>Head of SEND Transformation</a:t>
          </a:r>
          <a:br>
            <a:rPr lang="en-GB" sz="1100"/>
          </a:br>
          <a:br>
            <a:rPr lang="en-GB" sz="1100"/>
          </a:br>
          <a:r>
            <a:rPr lang="en-GB" sz="1100" i="1"/>
            <a:t>Martyn Owen</a:t>
          </a:r>
        </a:p>
      </dgm:t>
    </dgm:pt>
    <dgm:pt modelId="{AED93AC9-6560-434B-B7EB-3ED63D2E155A}" type="parTrans" cxnId="{355DA931-5CF5-47DB-89E6-AB01FD1F2165}">
      <dgm:prSet/>
      <dgm:spPr/>
      <dgm:t>
        <a:bodyPr/>
        <a:lstStyle/>
        <a:p>
          <a:endParaRPr lang="en-GB"/>
        </a:p>
      </dgm:t>
    </dgm:pt>
    <dgm:pt modelId="{23730F19-8588-444D-A4C4-810452C84394}" type="sibTrans" cxnId="{355DA931-5CF5-47DB-89E6-AB01FD1F2165}">
      <dgm:prSet/>
      <dgm:spPr/>
      <dgm:t>
        <a:bodyPr/>
        <a:lstStyle/>
        <a:p>
          <a:endParaRPr lang="en-GB"/>
        </a:p>
      </dgm:t>
    </dgm:pt>
    <dgm:pt modelId="{3D7A3D53-05E4-4BB6-8905-437D575614A9}">
      <dgm:prSet phldrT="[Text]" custT="1"/>
      <dgm:spPr/>
      <dgm:t>
        <a:bodyPr/>
        <a:lstStyle/>
        <a:p>
          <a:r>
            <a:rPr lang="en-GB" sz="1100"/>
            <a:t>Head of Equity and Inclusion</a:t>
          </a:r>
          <a:br>
            <a:rPr lang="en-GB" sz="1100"/>
          </a:br>
          <a:r>
            <a:rPr lang="en-GB" sz="1100"/>
            <a:t> </a:t>
          </a:r>
          <a:br>
            <a:rPr lang="en-GB" sz="1100"/>
          </a:br>
          <a:r>
            <a:rPr lang="en-GB" sz="1100" i="1"/>
            <a:t>Jane Cresswell</a:t>
          </a:r>
        </a:p>
      </dgm:t>
    </dgm:pt>
    <dgm:pt modelId="{119D5686-0449-4206-AC67-31AC1CADD374}" type="sibTrans" cxnId="{DA36B7DC-7BB1-44EE-84AE-3AB54907173F}">
      <dgm:prSet/>
      <dgm:spPr/>
      <dgm:t>
        <a:bodyPr/>
        <a:lstStyle/>
        <a:p>
          <a:endParaRPr lang="en-GB"/>
        </a:p>
      </dgm:t>
    </dgm:pt>
    <dgm:pt modelId="{BE724D1A-44F9-4EB5-8879-BE738FFBB784}" type="parTrans" cxnId="{DA36B7DC-7BB1-44EE-84AE-3AB54907173F}">
      <dgm:prSet/>
      <dgm:spPr/>
      <dgm:t>
        <a:bodyPr/>
        <a:lstStyle/>
        <a:p>
          <a:endParaRPr lang="en-GB"/>
        </a:p>
      </dgm:t>
    </dgm:pt>
    <dgm:pt modelId="{47DBCE55-966E-4F48-AFD4-40CD9BDB46F5}">
      <dgm:prSet phldrT="[Text]"/>
      <dgm:spPr/>
      <dgm:t>
        <a:bodyPr/>
        <a:lstStyle/>
        <a:p>
          <a:r>
            <a:rPr lang="en-GB"/>
            <a:t>Head of Education and Skills</a:t>
          </a:r>
          <a:br>
            <a:rPr lang="en-GB"/>
          </a:br>
          <a:br>
            <a:rPr lang="en-GB"/>
          </a:br>
          <a:r>
            <a:rPr lang="en-GB" i="1"/>
            <a:t>Jane Reed</a:t>
          </a:r>
        </a:p>
      </dgm:t>
    </dgm:pt>
    <dgm:pt modelId="{B2D0A3D7-2BAB-4201-89B4-382788AAF398}" type="sibTrans" cxnId="{5182EE31-C026-4330-92D9-CE5A1A308754}">
      <dgm:prSet/>
      <dgm:spPr/>
      <dgm:t>
        <a:bodyPr/>
        <a:lstStyle/>
        <a:p>
          <a:endParaRPr lang="en-GB"/>
        </a:p>
      </dgm:t>
    </dgm:pt>
    <dgm:pt modelId="{C2D4ED03-7ECF-44BB-8E7E-47331F93411E}" type="parTrans" cxnId="{5182EE31-C026-4330-92D9-CE5A1A308754}">
      <dgm:prSet/>
      <dgm:spPr/>
      <dgm:t>
        <a:bodyPr/>
        <a:lstStyle/>
        <a:p>
          <a:endParaRPr lang="en-GB"/>
        </a:p>
      </dgm:t>
    </dgm:pt>
    <dgm:pt modelId="{5523E79A-AA9F-423E-8335-E1A30059DF17}">
      <dgm:prSet phldrT="[Text]"/>
      <dgm:spPr/>
      <dgm:t>
        <a:bodyPr/>
        <a:lstStyle/>
        <a:p>
          <a:r>
            <a:rPr lang="en-GB"/>
            <a:t>Head of Skills</a:t>
          </a:r>
          <a:br>
            <a:rPr lang="en-GB"/>
          </a:br>
          <a:br>
            <a:rPr lang="en-GB"/>
          </a:br>
          <a:r>
            <a:rPr lang="en-GB" i="1"/>
            <a:t>Claire Cardwell</a:t>
          </a:r>
        </a:p>
      </dgm:t>
    </dgm:pt>
    <dgm:pt modelId="{7A98A721-B679-43FC-8123-DCB61903B353}" type="sibTrans" cxnId="{37B854CC-1439-4309-B2A5-C6D65E751089}">
      <dgm:prSet/>
      <dgm:spPr/>
      <dgm:t>
        <a:bodyPr/>
        <a:lstStyle/>
        <a:p>
          <a:endParaRPr lang="en-GB"/>
        </a:p>
      </dgm:t>
    </dgm:pt>
    <dgm:pt modelId="{41C7486C-786E-4BE4-96DD-4E88E03CFA65}" type="parTrans" cxnId="{37B854CC-1439-4309-B2A5-C6D65E751089}">
      <dgm:prSet/>
      <dgm:spPr/>
      <dgm:t>
        <a:bodyPr/>
        <a:lstStyle/>
        <a:p>
          <a:endParaRPr lang="en-GB"/>
        </a:p>
      </dgm:t>
    </dgm:pt>
    <dgm:pt modelId="{0887769E-C622-41EA-968F-DBB25E21A945}">
      <dgm:prSet phldrT="[Text]" custT="1"/>
      <dgm:spPr>
        <a:ln>
          <a:solidFill>
            <a:schemeClr val="accent6"/>
          </a:solidFill>
        </a:ln>
      </dgm:spPr>
      <dgm:t>
        <a:bodyPr/>
        <a:lstStyle/>
        <a:p>
          <a:r>
            <a:rPr lang="en-GB" sz="1100"/>
            <a:t>Service Director: Partnerships, Early Intervention &amp; Localities</a:t>
          </a:r>
          <a:br>
            <a:rPr lang="en-GB" sz="1100"/>
          </a:br>
          <a:br>
            <a:rPr lang="en-GB" sz="1100"/>
          </a:br>
          <a:r>
            <a:rPr lang="en-GB" sz="1100" b="1" i="0"/>
            <a:t>Lee Golze</a:t>
          </a:r>
        </a:p>
      </dgm:t>
    </dgm:pt>
    <dgm:pt modelId="{8CD0C8E0-BA5A-4232-910B-FA034D5F140D}" type="parTrans" cxnId="{B69A1226-575B-4ECE-BE4F-7AEC7A60F010}">
      <dgm:prSet/>
      <dgm:spPr/>
      <dgm:t>
        <a:bodyPr/>
        <a:lstStyle/>
        <a:p>
          <a:endParaRPr lang="en-GB"/>
        </a:p>
      </dgm:t>
    </dgm:pt>
    <dgm:pt modelId="{97E12860-9667-42B2-BC9F-0C2F2F8FAECD}" type="sibTrans" cxnId="{B69A1226-575B-4ECE-BE4F-7AEC7A60F010}">
      <dgm:prSet/>
      <dgm:spPr/>
      <dgm:t>
        <a:bodyPr/>
        <a:lstStyle/>
        <a:p>
          <a:endParaRPr lang="en-GB"/>
        </a:p>
      </dgm:t>
    </dgm:pt>
    <dgm:pt modelId="{8D1E2A17-DE4E-4F14-A6FB-2487F48D74F3}">
      <dgm:prSet phldrT="[Text]" custT="1"/>
      <dgm:spPr/>
      <dgm:t>
        <a:bodyPr/>
        <a:lstStyle/>
        <a:p>
          <a:r>
            <a:rPr lang="en-GB" sz="1100"/>
            <a:t>Strategic Lead for Help and Protection </a:t>
          </a:r>
          <a:br>
            <a:rPr lang="en-GB" sz="1100"/>
          </a:br>
          <a:br>
            <a:rPr lang="en-GB" sz="1100"/>
          </a:br>
          <a:r>
            <a:rPr lang="en-GB" sz="1100" i="1"/>
            <a:t>Anne Chester-Walsh</a:t>
          </a:r>
        </a:p>
      </dgm:t>
    </dgm:pt>
    <dgm:pt modelId="{80B97FB4-7303-433F-97EE-4142CDED17AB}" type="parTrans" cxnId="{3F010908-5660-4FAD-A425-0DBF1E70DFF9}">
      <dgm:prSet/>
      <dgm:spPr/>
      <dgm:t>
        <a:bodyPr/>
        <a:lstStyle/>
        <a:p>
          <a:endParaRPr lang="en-GB"/>
        </a:p>
      </dgm:t>
    </dgm:pt>
    <dgm:pt modelId="{018C2B91-F448-4E96-8B55-AA71DF195B8A}" type="sibTrans" cxnId="{3F010908-5660-4FAD-A425-0DBF1E70DFF9}">
      <dgm:prSet/>
      <dgm:spPr/>
      <dgm:t>
        <a:bodyPr/>
        <a:lstStyle/>
        <a:p>
          <a:endParaRPr lang="en-GB"/>
        </a:p>
      </dgm:t>
    </dgm:pt>
    <dgm:pt modelId="{D4F5A87A-4775-4D0F-A10E-56870401E3A5}">
      <dgm:prSet phldrT="[Text]" custT="1"/>
      <dgm:spPr/>
      <dgm:t>
        <a:bodyPr/>
        <a:lstStyle/>
        <a:p>
          <a:pPr rtl="0"/>
          <a:r>
            <a:rPr lang="en-GB" sz="1100">
              <a:latin typeface="Calibri Light" panose="020F0302020204030204"/>
            </a:rPr>
            <a:t> </a:t>
          </a:r>
          <a:r>
            <a:rPr lang="en-GB" sz="1100"/>
            <a:t>Head of Residential and Inspiring Futures</a:t>
          </a:r>
          <a:br>
            <a:rPr lang="en-GB" sz="1100"/>
          </a:br>
          <a:br>
            <a:rPr lang="en-GB" sz="1100"/>
          </a:br>
          <a:r>
            <a:rPr lang="en-GB" sz="1100" i="1"/>
            <a:t>Simon Breeds</a:t>
          </a:r>
        </a:p>
      </dgm:t>
    </dgm:pt>
    <dgm:pt modelId="{AF30F161-2270-4C93-AE2C-3C578DD02AC4}" type="parTrans" cxnId="{1C0F44F9-72EA-4AE4-9B95-CE6ADB73E306}">
      <dgm:prSet/>
      <dgm:spPr/>
      <dgm:t>
        <a:bodyPr/>
        <a:lstStyle/>
        <a:p>
          <a:endParaRPr lang="en-GB"/>
        </a:p>
      </dgm:t>
    </dgm:pt>
    <dgm:pt modelId="{F31E4D88-5730-4089-B535-3476185EA320}" type="sibTrans" cxnId="{1C0F44F9-72EA-4AE4-9B95-CE6ADB73E306}">
      <dgm:prSet/>
      <dgm:spPr/>
      <dgm:t>
        <a:bodyPr/>
        <a:lstStyle/>
        <a:p>
          <a:endParaRPr lang="en-GB"/>
        </a:p>
      </dgm:t>
    </dgm:pt>
    <dgm:pt modelId="{DF7B6FDA-4482-44E5-9A7D-5187D17ADCB0}">
      <dgm:prSet phldrT="[Text]" custT="1"/>
      <dgm:spPr/>
      <dgm:t>
        <a:bodyPr/>
        <a:lstStyle/>
        <a:p>
          <a:r>
            <a:rPr lang="en-GB" sz="1100"/>
            <a:t>Strategic Lead for Quality, Performance and Standards</a:t>
          </a:r>
          <a:br>
            <a:rPr lang="en-GB" sz="1100"/>
          </a:br>
          <a:br>
            <a:rPr lang="en-GB" sz="1100"/>
          </a:br>
          <a:r>
            <a:rPr lang="en-GB" sz="1100" i="1"/>
            <a:t>Clive Chambers</a:t>
          </a:r>
        </a:p>
      </dgm:t>
    </dgm:pt>
    <dgm:pt modelId="{1641082F-1D32-4320-A5D9-1978FBDA5A11}" type="parTrans" cxnId="{2ABACA6D-207C-494A-A472-5698F7A02E7B}">
      <dgm:prSet/>
      <dgm:spPr/>
      <dgm:t>
        <a:bodyPr/>
        <a:lstStyle/>
        <a:p>
          <a:endParaRPr lang="en-GB"/>
        </a:p>
      </dgm:t>
    </dgm:pt>
    <dgm:pt modelId="{11B06411-E65D-4AA8-A7A0-C606B411649F}" type="sibTrans" cxnId="{2ABACA6D-207C-494A-A472-5698F7A02E7B}">
      <dgm:prSet/>
      <dgm:spPr/>
      <dgm:t>
        <a:bodyPr/>
        <a:lstStyle/>
        <a:p>
          <a:endParaRPr lang="en-GB"/>
        </a:p>
      </dgm:t>
    </dgm:pt>
    <dgm:pt modelId="{C43440B0-CA0F-476C-B530-86AFC9A31DF8}">
      <dgm:prSet phldrT="[Text]" custT="1"/>
      <dgm:spPr/>
      <dgm:t>
        <a:bodyPr/>
        <a:lstStyle/>
        <a:p>
          <a:r>
            <a:rPr lang="en-GB" sz="1100"/>
            <a:t>Strategic Lead for Practice Improvement </a:t>
          </a:r>
          <a:br>
            <a:rPr lang="en-GB" sz="1100"/>
          </a:br>
          <a:br>
            <a:rPr lang="en-GB" sz="1100"/>
          </a:br>
          <a:r>
            <a:rPr lang="en-GB" sz="1100" i="1"/>
            <a:t>Andy Hood</a:t>
          </a:r>
        </a:p>
      </dgm:t>
    </dgm:pt>
    <dgm:pt modelId="{21ECBEC2-5563-4C9C-A4F7-EB84B19370A0}" type="parTrans" cxnId="{AC9B9F58-F309-434E-85B8-4A1350C91460}">
      <dgm:prSet/>
      <dgm:spPr/>
      <dgm:t>
        <a:bodyPr/>
        <a:lstStyle/>
        <a:p>
          <a:endParaRPr lang="en-GB"/>
        </a:p>
      </dgm:t>
    </dgm:pt>
    <dgm:pt modelId="{3F5D0F1D-B396-40F4-9F8E-8CCF756302C2}" type="sibTrans" cxnId="{AC9B9F58-F309-434E-85B8-4A1350C91460}">
      <dgm:prSet/>
      <dgm:spPr/>
      <dgm:t>
        <a:bodyPr/>
        <a:lstStyle/>
        <a:p>
          <a:endParaRPr lang="en-GB"/>
        </a:p>
      </dgm:t>
    </dgm:pt>
    <dgm:pt modelId="{35CCBAF6-5CA5-460B-A1AB-B910181897E0}">
      <dgm:prSet phldrT="[Text]"/>
      <dgm:spPr/>
      <dgm:t>
        <a:bodyPr/>
        <a:lstStyle/>
        <a:p>
          <a:pPr rtl="0"/>
          <a:r>
            <a:rPr lang="en-GB">
              <a:latin typeface="Calibri Light" panose="020F0302020204030204"/>
            </a:rPr>
            <a:t> </a:t>
          </a:r>
          <a:r>
            <a:rPr lang="en-GB"/>
            <a:t>Head of CIC &amp; Fostering</a:t>
          </a:r>
          <a:br>
            <a:rPr lang="en-GB"/>
          </a:br>
          <a:br>
            <a:rPr lang="en-GB"/>
          </a:br>
          <a:r>
            <a:rPr lang="en-GB" i="1"/>
            <a:t>Suzanne Whiteley</a:t>
          </a:r>
        </a:p>
      </dgm:t>
    </dgm:pt>
    <dgm:pt modelId="{84033EE4-BEA1-4879-936D-E845B97C533F}" type="parTrans" cxnId="{B8921224-6105-4F7C-BE42-DAF225912110}">
      <dgm:prSet/>
      <dgm:spPr/>
      <dgm:t>
        <a:bodyPr/>
        <a:lstStyle/>
        <a:p>
          <a:endParaRPr lang="en-GB"/>
        </a:p>
      </dgm:t>
    </dgm:pt>
    <dgm:pt modelId="{3C24E61C-620A-4D29-9A64-5E92AFC5C47C}" type="sibTrans" cxnId="{B8921224-6105-4F7C-BE42-DAF225912110}">
      <dgm:prSet/>
      <dgm:spPr/>
      <dgm:t>
        <a:bodyPr/>
        <a:lstStyle/>
        <a:p>
          <a:endParaRPr lang="en-GB"/>
        </a:p>
      </dgm:t>
    </dgm:pt>
    <dgm:pt modelId="{912828DD-FD9B-4085-A301-62011EB3F44F}" type="pres">
      <dgm:prSet presAssocID="{AC2AD151-2EB2-4B43-951A-311123BEDA2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8CFF9A0-137E-4C8C-AF96-10A8C6896819}" type="pres">
      <dgm:prSet presAssocID="{F08F0830-54A0-4E7A-834F-37D0EFAF184D}" presName="hierRoot1" presStyleCnt="0"/>
      <dgm:spPr/>
    </dgm:pt>
    <dgm:pt modelId="{AEFD0D4B-C0DA-43A2-A1F7-71398F9E4F04}" type="pres">
      <dgm:prSet presAssocID="{F08F0830-54A0-4E7A-834F-37D0EFAF184D}" presName="composite" presStyleCnt="0"/>
      <dgm:spPr/>
    </dgm:pt>
    <dgm:pt modelId="{252C64FF-0E53-490C-AFA2-04A7F29369ED}" type="pres">
      <dgm:prSet presAssocID="{F08F0830-54A0-4E7A-834F-37D0EFAF184D}" presName="background" presStyleLbl="node0" presStyleIdx="0" presStyleCnt="1"/>
      <dgm:spPr>
        <a:solidFill>
          <a:schemeClr val="accent2"/>
        </a:solidFill>
        <a:ln>
          <a:solidFill>
            <a:schemeClr val="accent2"/>
          </a:solidFill>
        </a:ln>
      </dgm:spPr>
    </dgm:pt>
    <dgm:pt modelId="{ADAFD444-5B87-41E3-9525-91E7D7D12137}" type="pres">
      <dgm:prSet presAssocID="{F08F0830-54A0-4E7A-834F-37D0EFAF184D}" presName="text" presStyleLbl="fgAcc0" presStyleIdx="0" presStyleCnt="1" custScaleX="192778" custScaleY="215684" custLinFactY="-237434" custLinFactNeighborX="4727" custLinFactNeighborY="-300000">
        <dgm:presLayoutVars>
          <dgm:chPref val="3"/>
        </dgm:presLayoutVars>
      </dgm:prSet>
      <dgm:spPr/>
    </dgm:pt>
    <dgm:pt modelId="{CE8C4497-1E4B-4850-8A39-1FB80B9A3208}" type="pres">
      <dgm:prSet presAssocID="{F08F0830-54A0-4E7A-834F-37D0EFAF184D}" presName="hierChild2" presStyleCnt="0"/>
      <dgm:spPr/>
    </dgm:pt>
    <dgm:pt modelId="{6F762DA1-8B5C-4C20-AA83-BD0F7EF8E986}" type="pres">
      <dgm:prSet presAssocID="{6B1514F2-2B32-46DB-8976-DCF3E43BF692}" presName="Name10" presStyleLbl="parChTrans1D2" presStyleIdx="0" presStyleCnt="3"/>
      <dgm:spPr/>
    </dgm:pt>
    <dgm:pt modelId="{9F06946E-B357-4DB0-AC55-0F3D890A24E0}" type="pres">
      <dgm:prSet presAssocID="{34EC05E4-878D-4972-871B-6E27DF49C722}" presName="hierRoot2" presStyleCnt="0"/>
      <dgm:spPr/>
    </dgm:pt>
    <dgm:pt modelId="{DB6EF039-8E43-445A-AD1A-590A5FB3C536}" type="pres">
      <dgm:prSet presAssocID="{34EC05E4-878D-4972-871B-6E27DF49C722}" presName="composite2" presStyleCnt="0"/>
      <dgm:spPr/>
    </dgm:pt>
    <dgm:pt modelId="{6735B558-3235-4345-A5B8-762B164A08F3}" type="pres">
      <dgm:prSet presAssocID="{34EC05E4-878D-4972-871B-6E27DF49C722}" presName="background2" presStyleLbl="node2" presStyleIdx="0" presStyleCnt="3"/>
      <dgm:spPr>
        <a:solidFill>
          <a:schemeClr val="accent6"/>
        </a:solidFill>
        <a:ln>
          <a:solidFill>
            <a:schemeClr val="accent6"/>
          </a:solidFill>
        </a:ln>
      </dgm:spPr>
    </dgm:pt>
    <dgm:pt modelId="{6BD17FA1-44FD-4C5A-9773-5FC7D15F6F30}" type="pres">
      <dgm:prSet presAssocID="{34EC05E4-878D-4972-871B-6E27DF49C722}" presName="text2" presStyleLbl="fgAcc2" presStyleIdx="0" presStyleCnt="3" custScaleX="177156" custScaleY="177156" custLinFactY="-200000" custLinFactNeighborX="-28737" custLinFactNeighborY="-202342">
        <dgm:presLayoutVars>
          <dgm:chPref val="3"/>
        </dgm:presLayoutVars>
      </dgm:prSet>
      <dgm:spPr/>
    </dgm:pt>
    <dgm:pt modelId="{92AA292E-B804-4233-8045-BDC0339D8D0F}" type="pres">
      <dgm:prSet presAssocID="{34EC05E4-878D-4972-871B-6E27DF49C722}" presName="hierChild3" presStyleCnt="0"/>
      <dgm:spPr/>
    </dgm:pt>
    <dgm:pt modelId="{AC21DEDB-5E0D-454F-9A7E-91D910EA2C9E}" type="pres">
      <dgm:prSet presAssocID="{80B97FB4-7303-433F-97EE-4142CDED17AB}" presName="Name17" presStyleLbl="parChTrans1D3" presStyleIdx="0" presStyleCnt="12"/>
      <dgm:spPr/>
    </dgm:pt>
    <dgm:pt modelId="{DFC989C5-E932-49B7-8AE9-FBD3F09EFB92}" type="pres">
      <dgm:prSet presAssocID="{8D1E2A17-DE4E-4F14-A6FB-2487F48D74F3}" presName="hierRoot3" presStyleCnt="0"/>
      <dgm:spPr/>
    </dgm:pt>
    <dgm:pt modelId="{BFF1DB58-AC25-4FFB-A316-398901085033}" type="pres">
      <dgm:prSet presAssocID="{8D1E2A17-DE4E-4F14-A6FB-2487F48D74F3}" presName="composite3" presStyleCnt="0"/>
      <dgm:spPr/>
    </dgm:pt>
    <dgm:pt modelId="{E2BA7645-8896-4CE0-99EC-3E0A1A38684A}" type="pres">
      <dgm:prSet presAssocID="{8D1E2A17-DE4E-4F14-A6FB-2487F48D74F3}" presName="background3" presStyleLbl="node3" presStyleIdx="0" presStyleCnt="12"/>
      <dgm:spPr/>
    </dgm:pt>
    <dgm:pt modelId="{A29FF1DC-CBE4-4919-B2B2-C1357483C73A}" type="pres">
      <dgm:prSet presAssocID="{8D1E2A17-DE4E-4F14-A6FB-2487F48D74F3}" presName="text3" presStyleLbl="fgAcc3" presStyleIdx="0" presStyleCnt="12" custScaleX="88834" custScaleY="388639" custLinFactY="-110033" custLinFactNeighborX="50851" custLinFactNeighborY="-200000">
        <dgm:presLayoutVars>
          <dgm:chPref val="3"/>
        </dgm:presLayoutVars>
      </dgm:prSet>
      <dgm:spPr/>
    </dgm:pt>
    <dgm:pt modelId="{3E488B84-1860-41CA-9C3A-D4344720A912}" type="pres">
      <dgm:prSet presAssocID="{8D1E2A17-DE4E-4F14-A6FB-2487F48D74F3}" presName="hierChild4" presStyleCnt="0"/>
      <dgm:spPr/>
    </dgm:pt>
    <dgm:pt modelId="{76A00A29-67C6-499C-AB10-21C812B2E98A}" type="pres">
      <dgm:prSet presAssocID="{AF30F161-2270-4C93-AE2C-3C578DD02AC4}" presName="Name17" presStyleLbl="parChTrans1D3" presStyleIdx="1" presStyleCnt="12"/>
      <dgm:spPr/>
    </dgm:pt>
    <dgm:pt modelId="{34422D18-7EDE-4EFA-92B9-8BB9BF47C01E}" type="pres">
      <dgm:prSet presAssocID="{D4F5A87A-4775-4D0F-A10E-56870401E3A5}" presName="hierRoot3" presStyleCnt="0"/>
      <dgm:spPr/>
    </dgm:pt>
    <dgm:pt modelId="{B870B5A3-DF2B-466A-8621-89CC0BC63D71}" type="pres">
      <dgm:prSet presAssocID="{D4F5A87A-4775-4D0F-A10E-56870401E3A5}" presName="composite3" presStyleCnt="0"/>
      <dgm:spPr/>
    </dgm:pt>
    <dgm:pt modelId="{BFA8D314-A4A5-4D42-B823-FC05615A885D}" type="pres">
      <dgm:prSet presAssocID="{D4F5A87A-4775-4D0F-A10E-56870401E3A5}" presName="background3" presStyleLbl="node3" presStyleIdx="1" presStyleCnt="12"/>
      <dgm:spPr/>
    </dgm:pt>
    <dgm:pt modelId="{B117EFF9-D87C-41E3-8660-1C7F543E1479}" type="pres">
      <dgm:prSet presAssocID="{D4F5A87A-4775-4D0F-A10E-56870401E3A5}" presName="text3" presStyleLbl="fgAcc3" presStyleIdx="1" presStyleCnt="12" custScaleX="81776" custScaleY="394557" custLinFactY="-108682" custLinFactNeighborX="42887" custLinFactNeighborY="-200000">
        <dgm:presLayoutVars>
          <dgm:chPref val="3"/>
        </dgm:presLayoutVars>
      </dgm:prSet>
      <dgm:spPr/>
    </dgm:pt>
    <dgm:pt modelId="{2EF1B24D-3CDC-432A-9399-AAFB16205959}" type="pres">
      <dgm:prSet presAssocID="{D4F5A87A-4775-4D0F-A10E-56870401E3A5}" presName="hierChild4" presStyleCnt="0"/>
      <dgm:spPr/>
    </dgm:pt>
    <dgm:pt modelId="{2547A9C1-698B-423E-B0E2-F8FB3E682FD7}" type="pres">
      <dgm:prSet presAssocID="{84033EE4-BEA1-4879-936D-E845B97C533F}" presName="Name17" presStyleLbl="parChTrans1D3" presStyleIdx="2" presStyleCnt="12"/>
      <dgm:spPr/>
    </dgm:pt>
    <dgm:pt modelId="{56651440-61DD-4C43-82CA-53DC4E08F460}" type="pres">
      <dgm:prSet presAssocID="{35CCBAF6-5CA5-460B-A1AB-B910181897E0}" presName="hierRoot3" presStyleCnt="0"/>
      <dgm:spPr/>
    </dgm:pt>
    <dgm:pt modelId="{775E4523-06E4-4333-B52F-D0DE156EBC27}" type="pres">
      <dgm:prSet presAssocID="{35CCBAF6-5CA5-460B-A1AB-B910181897E0}" presName="composite3" presStyleCnt="0"/>
      <dgm:spPr/>
    </dgm:pt>
    <dgm:pt modelId="{29B4DB68-3909-4606-B612-F5F39DCA629A}" type="pres">
      <dgm:prSet presAssocID="{35CCBAF6-5CA5-460B-A1AB-B910181897E0}" presName="background3" presStyleLbl="node3" presStyleIdx="2" presStyleCnt="12"/>
      <dgm:spPr/>
    </dgm:pt>
    <dgm:pt modelId="{F529EAA1-58D2-4B27-9961-282802ED8D01}" type="pres">
      <dgm:prSet presAssocID="{35CCBAF6-5CA5-460B-A1AB-B910181897E0}" presName="text3" presStyleLbl="fgAcc3" presStyleIdx="2" presStyleCnt="12" custScaleX="81776" custScaleY="394557" custLinFactY="-108682" custLinFactNeighborX="42887" custLinFactNeighborY="-200000">
        <dgm:presLayoutVars>
          <dgm:chPref val="3"/>
        </dgm:presLayoutVars>
      </dgm:prSet>
      <dgm:spPr/>
    </dgm:pt>
    <dgm:pt modelId="{CB233F81-F44C-414A-BB8E-82DB341B87FC}" type="pres">
      <dgm:prSet presAssocID="{35CCBAF6-5CA5-460B-A1AB-B910181897E0}" presName="hierChild4" presStyleCnt="0"/>
      <dgm:spPr/>
    </dgm:pt>
    <dgm:pt modelId="{F1A49B71-2021-4098-A61A-7E38ECF020AC}" type="pres">
      <dgm:prSet presAssocID="{1641082F-1D32-4320-A5D9-1978FBDA5A11}" presName="Name17" presStyleLbl="parChTrans1D3" presStyleIdx="3" presStyleCnt="12"/>
      <dgm:spPr/>
    </dgm:pt>
    <dgm:pt modelId="{E95CCA75-21F5-4914-B426-BC9CE352996A}" type="pres">
      <dgm:prSet presAssocID="{DF7B6FDA-4482-44E5-9A7D-5187D17ADCB0}" presName="hierRoot3" presStyleCnt="0"/>
      <dgm:spPr/>
    </dgm:pt>
    <dgm:pt modelId="{E32E4EA4-EE8B-4A00-8E86-6C1FD1EA7461}" type="pres">
      <dgm:prSet presAssocID="{DF7B6FDA-4482-44E5-9A7D-5187D17ADCB0}" presName="composite3" presStyleCnt="0"/>
      <dgm:spPr/>
    </dgm:pt>
    <dgm:pt modelId="{A1A56AD8-9A66-4AD7-B9F6-1D317614B48C}" type="pres">
      <dgm:prSet presAssocID="{DF7B6FDA-4482-44E5-9A7D-5187D17ADCB0}" presName="background3" presStyleLbl="node3" presStyleIdx="3" presStyleCnt="12"/>
      <dgm:spPr/>
    </dgm:pt>
    <dgm:pt modelId="{4D918BC2-034C-46DC-B8CF-F66224AD7FE1}" type="pres">
      <dgm:prSet presAssocID="{DF7B6FDA-4482-44E5-9A7D-5187D17ADCB0}" presName="text3" presStyleLbl="fgAcc3" presStyleIdx="3" presStyleCnt="12" custScaleX="97755" custScaleY="390841" custLinFactY="-106967" custLinFactNeighborX="35775" custLinFactNeighborY="-200000">
        <dgm:presLayoutVars>
          <dgm:chPref val="3"/>
        </dgm:presLayoutVars>
      </dgm:prSet>
      <dgm:spPr/>
    </dgm:pt>
    <dgm:pt modelId="{9AA6748C-CD27-4158-84FC-F30CCB598058}" type="pres">
      <dgm:prSet presAssocID="{DF7B6FDA-4482-44E5-9A7D-5187D17ADCB0}" presName="hierChild4" presStyleCnt="0"/>
      <dgm:spPr/>
    </dgm:pt>
    <dgm:pt modelId="{446D8D66-04C8-4F00-BC20-78BC3D5FF658}" type="pres">
      <dgm:prSet presAssocID="{21ECBEC2-5563-4C9C-A4F7-EB84B19370A0}" presName="Name17" presStyleLbl="parChTrans1D3" presStyleIdx="4" presStyleCnt="12"/>
      <dgm:spPr/>
    </dgm:pt>
    <dgm:pt modelId="{5591612A-CD0D-45BD-8F37-78675A198298}" type="pres">
      <dgm:prSet presAssocID="{C43440B0-CA0F-476C-B530-86AFC9A31DF8}" presName="hierRoot3" presStyleCnt="0"/>
      <dgm:spPr/>
    </dgm:pt>
    <dgm:pt modelId="{3FE1665F-91A2-4248-8A3C-0DD8EA7694A4}" type="pres">
      <dgm:prSet presAssocID="{C43440B0-CA0F-476C-B530-86AFC9A31DF8}" presName="composite3" presStyleCnt="0"/>
      <dgm:spPr/>
    </dgm:pt>
    <dgm:pt modelId="{8DC80695-7205-4BCC-9F53-9FE3D9E1B660}" type="pres">
      <dgm:prSet presAssocID="{C43440B0-CA0F-476C-B530-86AFC9A31DF8}" presName="background3" presStyleLbl="node3" presStyleIdx="4" presStyleCnt="12"/>
      <dgm:spPr/>
    </dgm:pt>
    <dgm:pt modelId="{BE16B253-0E01-4C6D-9563-0EBC8FD049FA}" type="pres">
      <dgm:prSet presAssocID="{C43440B0-CA0F-476C-B530-86AFC9A31DF8}" presName="text3" presStyleLbl="fgAcc3" presStyleIdx="4" presStyleCnt="12" custScaleX="83376" custScaleY="398599" custLinFactY="-108535" custLinFactNeighborX="28422" custLinFactNeighborY="-200000">
        <dgm:presLayoutVars>
          <dgm:chPref val="3"/>
        </dgm:presLayoutVars>
      </dgm:prSet>
      <dgm:spPr/>
    </dgm:pt>
    <dgm:pt modelId="{BF563D2A-C9C5-400C-95B2-6DE7572908C6}" type="pres">
      <dgm:prSet presAssocID="{C43440B0-CA0F-476C-B530-86AFC9A31DF8}" presName="hierChild4" presStyleCnt="0"/>
      <dgm:spPr/>
    </dgm:pt>
    <dgm:pt modelId="{D6EB6BA4-58BC-49F6-82EA-43B6E7DEDBF6}" type="pres">
      <dgm:prSet presAssocID="{8CD0C8E0-BA5A-4232-910B-FA034D5F140D}" presName="Name10" presStyleLbl="parChTrans1D2" presStyleIdx="1" presStyleCnt="3"/>
      <dgm:spPr/>
    </dgm:pt>
    <dgm:pt modelId="{5E0D956A-CC46-4A3B-89AF-C7A34AAF20EE}" type="pres">
      <dgm:prSet presAssocID="{0887769E-C622-41EA-968F-DBB25E21A945}" presName="hierRoot2" presStyleCnt="0"/>
      <dgm:spPr/>
    </dgm:pt>
    <dgm:pt modelId="{9A2B7000-8B88-4000-802D-EF91D73B212C}" type="pres">
      <dgm:prSet presAssocID="{0887769E-C622-41EA-968F-DBB25E21A945}" presName="composite2" presStyleCnt="0"/>
      <dgm:spPr/>
    </dgm:pt>
    <dgm:pt modelId="{773AAFBD-A2D0-41A6-9D50-1C3F06006AFB}" type="pres">
      <dgm:prSet presAssocID="{0887769E-C622-41EA-968F-DBB25E21A945}" presName="background2" presStyleLbl="node2" presStyleIdx="1" presStyleCnt="3"/>
      <dgm:spPr>
        <a:solidFill>
          <a:schemeClr val="accent6"/>
        </a:solidFill>
        <a:ln>
          <a:solidFill>
            <a:schemeClr val="accent6"/>
          </a:solidFill>
        </a:ln>
      </dgm:spPr>
    </dgm:pt>
    <dgm:pt modelId="{E1BCB632-0C47-479B-98F2-D05DEFD5C01C}" type="pres">
      <dgm:prSet presAssocID="{0887769E-C622-41EA-968F-DBB25E21A945}" presName="text2" presStyleLbl="fgAcc2" presStyleIdx="1" presStyleCnt="3" custScaleX="206190" custScaleY="177156" custLinFactY="-200000" custLinFactNeighborX="29018" custLinFactNeighborY="-201571">
        <dgm:presLayoutVars>
          <dgm:chPref val="3"/>
        </dgm:presLayoutVars>
      </dgm:prSet>
      <dgm:spPr/>
    </dgm:pt>
    <dgm:pt modelId="{DA8716C4-D86F-4058-94CC-35C398E0C0B9}" type="pres">
      <dgm:prSet presAssocID="{0887769E-C622-41EA-968F-DBB25E21A945}" presName="hierChild3" presStyleCnt="0"/>
      <dgm:spPr/>
    </dgm:pt>
    <dgm:pt modelId="{AE5AB769-680D-4108-9376-805314F1A633}" type="pres">
      <dgm:prSet presAssocID="{98950943-B19F-4AE2-82AC-9762085F0C46}" presName="Name17" presStyleLbl="parChTrans1D3" presStyleIdx="5" presStyleCnt="12"/>
      <dgm:spPr/>
    </dgm:pt>
    <dgm:pt modelId="{1A4642D1-18C8-4EDF-BB4C-6F1885F4E664}" type="pres">
      <dgm:prSet presAssocID="{180D9A6A-AA20-4D93-A875-DE4091BD4319}" presName="hierRoot3" presStyleCnt="0"/>
      <dgm:spPr/>
    </dgm:pt>
    <dgm:pt modelId="{41AD98D3-D0A9-4F99-938C-0828210DEB51}" type="pres">
      <dgm:prSet presAssocID="{180D9A6A-AA20-4D93-A875-DE4091BD4319}" presName="composite3" presStyleCnt="0"/>
      <dgm:spPr/>
    </dgm:pt>
    <dgm:pt modelId="{A97125B7-0749-48E9-AF42-EFD45D8C527B}" type="pres">
      <dgm:prSet presAssocID="{180D9A6A-AA20-4D93-A875-DE4091BD4319}" presName="background3" presStyleLbl="node3" presStyleIdx="5" presStyleCnt="12"/>
      <dgm:spPr/>
    </dgm:pt>
    <dgm:pt modelId="{B1989171-6CBB-4EEE-9925-A0BDF7863B04}" type="pres">
      <dgm:prSet presAssocID="{180D9A6A-AA20-4D93-A875-DE4091BD4319}" presName="text3" presStyleLbl="fgAcc3" presStyleIdx="5" presStyleCnt="12" custScaleY="414131" custLinFactX="100000" custLinFactY="-111338" custLinFactNeighborX="183328" custLinFactNeighborY="-200000">
        <dgm:presLayoutVars>
          <dgm:chPref val="3"/>
        </dgm:presLayoutVars>
      </dgm:prSet>
      <dgm:spPr/>
    </dgm:pt>
    <dgm:pt modelId="{876989A5-7AA4-46CC-8000-8B3E07677E02}" type="pres">
      <dgm:prSet presAssocID="{180D9A6A-AA20-4D93-A875-DE4091BD4319}" presName="hierChild4" presStyleCnt="0"/>
      <dgm:spPr/>
    </dgm:pt>
    <dgm:pt modelId="{0687F2F9-85E0-4480-B0D0-99546F7DB710}" type="pres">
      <dgm:prSet presAssocID="{0ACB59FB-81EA-4017-A29E-02E693ED9452}" presName="Name17" presStyleLbl="parChTrans1D3" presStyleIdx="6" presStyleCnt="12"/>
      <dgm:spPr/>
    </dgm:pt>
    <dgm:pt modelId="{DE45FD53-3DCB-4365-A9F6-DA5723BAFA71}" type="pres">
      <dgm:prSet presAssocID="{1E818BB5-3EFD-4AA1-A15D-BD52938B7DEA}" presName="hierRoot3" presStyleCnt="0"/>
      <dgm:spPr/>
    </dgm:pt>
    <dgm:pt modelId="{385AFAED-6D76-420F-A46F-F31042211851}" type="pres">
      <dgm:prSet presAssocID="{1E818BB5-3EFD-4AA1-A15D-BD52938B7DEA}" presName="composite3" presStyleCnt="0"/>
      <dgm:spPr/>
    </dgm:pt>
    <dgm:pt modelId="{642BC811-A8FA-49CB-B566-34B783056BFA}" type="pres">
      <dgm:prSet presAssocID="{1E818BB5-3EFD-4AA1-A15D-BD52938B7DEA}" presName="background3" presStyleLbl="node3" presStyleIdx="6" presStyleCnt="12"/>
      <dgm:spPr/>
    </dgm:pt>
    <dgm:pt modelId="{9295398A-98FC-4798-8EC7-EDEF1082C0CF}" type="pres">
      <dgm:prSet presAssocID="{1E818BB5-3EFD-4AA1-A15D-BD52938B7DEA}" presName="text3" presStyleLbl="fgAcc3" presStyleIdx="6" presStyleCnt="12" custScaleX="102604" custScaleY="412556" custLinFactY="-110600" custLinFactNeighborX="-87416" custLinFactNeighborY="-200000">
        <dgm:presLayoutVars>
          <dgm:chPref val="3"/>
        </dgm:presLayoutVars>
      </dgm:prSet>
      <dgm:spPr/>
    </dgm:pt>
    <dgm:pt modelId="{45BBD98D-A07A-40A6-AB53-E2D7AB709DA4}" type="pres">
      <dgm:prSet presAssocID="{1E818BB5-3EFD-4AA1-A15D-BD52938B7DEA}" presName="hierChild4" presStyleCnt="0"/>
      <dgm:spPr/>
    </dgm:pt>
    <dgm:pt modelId="{A64ACABC-F897-46EA-8CBE-4F4BDAEBC504}" type="pres">
      <dgm:prSet presAssocID="{087BE230-1424-4C32-BA5F-6B587755B826}" presName="Name17" presStyleLbl="parChTrans1D3" presStyleIdx="7" presStyleCnt="12"/>
      <dgm:spPr/>
    </dgm:pt>
    <dgm:pt modelId="{14B177A0-1000-4766-BC1C-AF05DC43B0C0}" type="pres">
      <dgm:prSet presAssocID="{D988C3E3-6421-48D5-8AF5-A87B538CC907}" presName="hierRoot3" presStyleCnt="0"/>
      <dgm:spPr/>
    </dgm:pt>
    <dgm:pt modelId="{DEBFF1AF-A54B-4AA0-B25D-7BBF3B5C22B5}" type="pres">
      <dgm:prSet presAssocID="{D988C3E3-6421-48D5-8AF5-A87B538CC907}" presName="composite3" presStyleCnt="0"/>
      <dgm:spPr/>
    </dgm:pt>
    <dgm:pt modelId="{1AAA4B68-30E8-45C6-97FA-C940CCE13042}" type="pres">
      <dgm:prSet presAssocID="{D988C3E3-6421-48D5-8AF5-A87B538CC907}" presName="background3" presStyleLbl="node3" presStyleIdx="7" presStyleCnt="12"/>
      <dgm:spPr/>
    </dgm:pt>
    <dgm:pt modelId="{DB25EB39-FE9B-4ECC-AA0B-EFCCD69BBFBC}" type="pres">
      <dgm:prSet presAssocID="{D988C3E3-6421-48D5-8AF5-A87B538CC907}" presName="text3" presStyleLbl="fgAcc3" presStyleIdx="7" presStyleCnt="12" custScaleX="118856" custScaleY="416458" custLinFactY="-110235" custLinFactNeighborX="-96367" custLinFactNeighborY="-200000">
        <dgm:presLayoutVars>
          <dgm:chPref val="3"/>
        </dgm:presLayoutVars>
      </dgm:prSet>
      <dgm:spPr/>
    </dgm:pt>
    <dgm:pt modelId="{34CCC07D-A8ED-423B-8A3C-148A0B1537EE}" type="pres">
      <dgm:prSet presAssocID="{D988C3E3-6421-48D5-8AF5-A87B538CC907}" presName="hierChild4" presStyleCnt="0"/>
      <dgm:spPr/>
    </dgm:pt>
    <dgm:pt modelId="{9B491919-3B06-4215-B2E7-E7555E1A1812}" type="pres">
      <dgm:prSet presAssocID="{E986CD07-292C-4907-AF26-393C0956C11F}" presName="Name10" presStyleLbl="parChTrans1D2" presStyleIdx="2" presStyleCnt="3"/>
      <dgm:spPr/>
    </dgm:pt>
    <dgm:pt modelId="{ACDEC518-C8DA-401C-A014-85EFCED18E0D}" type="pres">
      <dgm:prSet presAssocID="{83909E86-47A5-4BA1-AA17-796EB334E3E0}" presName="hierRoot2" presStyleCnt="0"/>
      <dgm:spPr/>
    </dgm:pt>
    <dgm:pt modelId="{B8AC1E79-126E-488B-85FD-F4E8F7446B46}" type="pres">
      <dgm:prSet presAssocID="{83909E86-47A5-4BA1-AA17-796EB334E3E0}" presName="composite2" presStyleCnt="0"/>
      <dgm:spPr/>
    </dgm:pt>
    <dgm:pt modelId="{A91D3CB8-8FCB-4CEE-A210-21AE1BD8DADB}" type="pres">
      <dgm:prSet presAssocID="{83909E86-47A5-4BA1-AA17-796EB334E3E0}" presName="background2" presStyleLbl="node2" presStyleIdx="2" presStyleCnt="3"/>
      <dgm:spPr>
        <a:solidFill>
          <a:schemeClr val="accent6"/>
        </a:solidFill>
        <a:ln>
          <a:solidFill>
            <a:schemeClr val="accent6"/>
          </a:solidFill>
        </a:ln>
      </dgm:spPr>
    </dgm:pt>
    <dgm:pt modelId="{8710BE61-5BD0-4521-8D65-23640EE6CC31}" type="pres">
      <dgm:prSet presAssocID="{83909E86-47A5-4BA1-AA17-796EB334E3E0}" presName="text2" presStyleLbl="fgAcc2" presStyleIdx="2" presStyleCnt="3" custScaleX="177156" custScaleY="177156" custLinFactY="-200000" custLinFactNeighborX="15203" custLinFactNeighborY="-201804">
        <dgm:presLayoutVars>
          <dgm:chPref val="3"/>
        </dgm:presLayoutVars>
      </dgm:prSet>
      <dgm:spPr/>
    </dgm:pt>
    <dgm:pt modelId="{AEBA0E3C-CD62-45CB-9B51-3BF047E2F322}" type="pres">
      <dgm:prSet presAssocID="{83909E86-47A5-4BA1-AA17-796EB334E3E0}" presName="hierChild3" presStyleCnt="0"/>
      <dgm:spPr/>
    </dgm:pt>
    <dgm:pt modelId="{239C0CCA-38B1-49C4-8D89-19AEC78F2819}" type="pres">
      <dgm:prSet presAssocID="{AED93AC9-6560-434B-B7EB-3ED63D2E155A}" presName="Name17" presStyleLbl="parChTrans1D3" presStyleIdx="8" presStyleCnt="12"/>
      <dgm:spPr/>
    </dgm:pt>
    <dgm:pt modelId="{419173EB-AF0A-44D8-9AB7-3A7CCCF07D54}" type="pres">
      <dgm:prSet presAssocID="{F430D512-5C61-41A7-B9EB-6C65507DF524}" presName="hierRoot3" presStyleCnt="0"/>
      <dgm:spPr/>
    </dgm:pt>
    <dgm:pt modelId="{6EBF934E-D25A-4C45-91D1-FD0E9712AC24}" type="pres">
      <dgm:prSet presAssocID="{F430D512-5C61-41A7-B9EB-6C65507DF524}" presName="composite3" presStyleCnt="0"/>
      <dgm:spPr/>
    </dgm:pt>
    <dgm:pt modelId="{E82ED52C-9220-48DB-BCF3-E44FDCF0ED0C}" type="pres">
      <dgm:prSet presAssocID="{F430D512-5C61-41A7-B9EB-6C65507DF524}" presName="background3" presStyleLbl="node3" presStyleIdx="8" presStyleCnt="12"/>
      <dgm:spPr/>
    </dgm:pt>
    <dgm:pt modelId="{2E9F93EB-F2BC-4FCD-B75C-D95B84DFEA03}" type="pres">
      <dgm:prSet presAssocID="{F430D512-5C61-41A7-B9EB-6C65507DF524}" presName="text3" presStyleLbl="fgAcc3" presStyleIdx="8" presStyleCnt="12" custScaleY="415235" custLinFactY="-107180" custLinFactNeighborX="23253" custLinFactNeighborY="-200000">
        <dgm:presLayoutVars>
          <dgm:chPref val="3"/>
        </dgm:presLayoutVars>
      </dgm:prSet>
      <dgm:spPr/>
    </dgm:pt>
    <dgm:pt modelId="{F1F9CB26-B25F-4247-B070-066D54154CC9}" type="pres">
      <dgm:prSet presAssocID="{F430D512-5C61-41A7-B9EB-6C65507DF524}" presName="hierChild4" presStyleCnt="0"/>
      <dgm:spPr/>
    </dgm:pt>
    <dgm:pt modelId="{FD2D21DE-6B9B-4F8D-89D6-F7530FF50A2A}" type="pres">
      <dgm:prSet presAssocID="{BE724D1A-44F9-4EB5-8879-BE738FFBB784}" presName="Name17" presStyleLbl="parChTrans1D3" presStyleIdx="9" presStyleCnt="12"/>
      <dgm:spPr/>
    </dgm:pt>
    <dgm:pt modelId="{9892AF86-53A1-483F-BB04-EB5249831A3D}" type="pres">
      <dgm:prSet presAssocID="{3D7A3D53-05E4-4BB6-8905-437D575614A9}" presName="hierRoot3" presStyleCnt="0"/>
      <dgm:spPr/>
    </dgm:pt>
    <dgm:pt modelId="{A418D545-53CA-4D36-A424-58788843452D}" type="pres">
      <dgm:prSet presAssocID="{3D7A3D53-05E4-4BB6-8905-437D575614A9}" presName="composite3" presStyleCnt="0"/>
      <dgm:spPr/>
    </dgm:pt>
    <dgm:pt modelId="{A332947E-62FC-4339-93AF-3BE94CAB75BC}" type="pres">
      <dgm:prSet presAssocID="{3D7A3D53-05E4-4BB6-8905-437D575614A9}" presName="background3" presStyleLbl="node3" presStyleIdx="9" presStyleCnt="12"/>
      <dgm:spPr/>
    </dgm:pt>
    <dgm:pt modelId="{19A7B9A3-1B68-47A7-AA8D-913EA9757FED}" type="pres">
      <dgm:prSet presAssocID="{3D7A3D53-05E4-4BB6-8905-437D575614A9}" presName="text3" presStyleLbl="fgAcc3" presStyleIdx="9" presStyleCnt="12" custScaleY="409090" custLinFactY="-107946" custLinFactNeighborX="15858" custLinFactNeighborY="-200000">
        <dgm:presLayoutVars>
          <dgm:chPref val="3"/>
        </dgm:presLayoutVars>
      </dgm:prSet>
      <dgm:spPr/>
    </dgm:pt>
    <dgm:pt modelId="{1B9EFDE7-5324-4FF2-9BF2-2B95E9046C26}" type="pres">
      <dgm:prSet presAssocID="{3D7A3D53-05E4-4BB6-8905-437D575614A9}" presName="hierChild4" presStyleCnt="0"/>
      <dgm:spPr/>
    </dgm:pt>
    <dgm:pt modelId="{29B57F28-F9F6-438F-8369-BB1DC6747970}" type="pres">
      <dgm:prSet presAssocID="{C2D4ED03-7ECF-44BB-8E7E-47331F93411E}" presName="Name17" presStyleLbl="parChTrans1D3" presStyleIdx="10" presStyleCnt="12"/>
      <dgm:spPr/>
    </dgm:pt>
    <dgm:pt modelId="{B9E1C532-8B67-4D72-90B0-D341282F54AD}" type="pres">
      <dgm:prSet presAssocID="{47DBCE55-966E-4F48-AFD4-40CD9BDB46F5}" presName="hierRoot3" presStyleCnt="0"/>
      <dgm:spPr/>
    </dgm:pt>
    <dgm:pt modelId="{03D10746-DE99-40A1-ACD8-0FDEFD0CF46F}" type="pres">
      <dgm:prSet presAssocID="{47DBCE55-966E-4F48-AFD4-40CD9BDB46F5}" presName="composite3" presStyleCnt="0"/>
      <dgm:spPr/>
    </dgm:pt>
    <dgm:pt modelId="{77F8145F-1C77-4402-A57E-8A5F2CC403D0}" type="pres">
      <dgm:prSet presAssocID="{47DBCE55-966E-4F48-AFD4-40CD9BDB46F5}" presName="background3" presStyleLbl="node3" presStyleIdx="10" presStyleCnt="12"/>
      <dgm:spPr/>
    </dgm:pt>
    <dgm:pt modelId="{EB03E4A1-454F-4749-A49A-54C0CA9A2669}" type="pres">
      <dgm:prSet presAssocID="{47DBCE55-966E-4F48-AFD4-40CD9BDB46F5}" presName="text3" presStyleLbl="fgAcc3" presStyleIdx="10" presStyleCnt="12" custScaleY="408246" custLinFactY="-107946" custLinFactNeighborX="6910" custLinFactNeighborY="-200000">
        <dgm:presLayoutVars>
          <dgm:chPref val="3"/>
        </dgm:presLayoutVars>
      </dgm:prSet>
      <dgm:spPr/>
    </dgm:pt>
    <dgm:pt modelId="{4222441B-D132-4F65-8D02-5B7407446939}" type="pres">
      <dgm:prSet presAssocID="{47DBCE55-966E-4F48-AFD4-40CD9BDB46F5}" presName="hierChild4" presStyleCnt="0"/>
      <dgm:spPr/>
    </dgm:pt>
    <dgm:pt modelId="{A3F4400C-7195-4D32-B4CC-49A638849FF4}" type="pres">
      <dgm:prSet presAssocID="{41C7486C-786E-4BE4-96DD-4E88E03CFA65}" presName="Name17" presStyleLbl="parChTrans1D3" presStyleIdx="11" presStyleCnt="12"/>
      <dgm:spPr/>
    </dgm:pt>
    <dgm:pt modelId="{96850810-F228-4D61-BC4A-7994363F8DFF}" type="pres">
      <dgm:prSet presAssocID="{5523E79A-AA9F-423E-8335-E1A30059DF17}" presName="hierRoot3" presStyleCnt="0"/>
      <dgm:spPr/>
    </dgm:pt>
    <dgm:pt modelId="{839478D6-57E5-44DE-A568-6C970565F95E}" type="pres">
      <dgm:prSet presAssocID="{5523E79A-AA9F-423E-8335-E1A30059DF17}" presName="composite3" presStyleCnt="0"/>
      <dgm:spPr/>
    </dgm:pt>
    <dgm:pt modelId="{A726BE3B-3AD9-40DC-BEC6-C8282590FA37}" type="pres">
      <dgm:prSet presAssocID="{5523E79A-AA9F-423E-8335-E1A30059DF17}" presName="background3" presStyleLbl="node3" presStyleIdx="11" presStyleCnt="12"/>
      <dgm:spPr/>
    </dgm:pt>
    <dgm:pt modelId="{79381164-894A-4D1C-A44B-BEEC44C859F3}" type="pres">
      <dgm:prSet presAssocID="{5523E79A-AA9F-423E-8335-E1A30059DF17}" presName="text3" presStyleLbl="fgAcc3" presStyleIdx="11" presStyleCnt="12" custScaleY="413818" custLinFactY="-107946" custLinFactNeighborX="1287" custLinFactNeighborY="-200000">
        <dgm:presLayoutVars>
          <dgm:chPref val="3"/>
        </dgm:presLayoutVars>
      </dgm:prSet>
      <dgm:spPr/>
    </dgm:pt>
    <dgm:pt modelId="{BA98262C-723C-478B-B665-FD5735D52EEE}" type="pres">
      <dgm:prSet presAssocID="{5523E79A-AA9F-423E-8335-E1A30059DF17}" presName="hierChild4" presStyleCnt="0"/>
      <dgm:spPr/>
    </dgm:pt>
  </dgm:ptLst>
  <dgm:cxnLst>
    <dgm:cxn modelId="{C0EEAB07-BCFE-40EE-8A45-67380B7D22C7}" type="presOf" srcId="{C2D4ED03-7ECF-44BB-8E7E-47331F93411E}" destId="{29B57F28-F9F6-438F-8369-BB1DC6747970}" srcOrd="0" destOrd="0" presId="urn:microsoft.com/office/officeart/2005/8/layout/hierarchy1"/>
    <dgm:cxn modelId="{3F010908-5660-4FAD-A425-0DBF1E70DFF9}" srcId="{34EC05E4-878D-4972-871B-6E27DF49C722}" destId="{8D1E2A17-DE4E-4F14-A6FB-2487F48D74F3}" srcOrd="0" destOrd="0" parTransId="{80B97FB4-7303-433F-97EE-4142CDED17AB}" sibTransId="{018C2B91-F448-4E96-8B55-AA71DF195B8A}"/>
    <dgm:cxn modelId="{3B4DF50D-3167-4B80-B5EC-1351A4A7F00D}" type="presOf" srcId="{6B1514F2-2B32-46DB-8976-DCF3E43BF692}" destId="{6F762DA1-8B5C-4C20-AA83-BD0F7EF8E986}" srcOrd="0" destOrd="0" presId="urn:microsoft.com/office/officeart/2005/8/layout/hierarchy1"/>
    <dgm:cxn modelId="{586A6111-F693-4F0F-AA08-8B7BD908CCD6}" type="presOf" srcId="{D4F5A87A-4775-4D0F-A10E-56870401E3A5}" destId="{B117EFF9-D87C-41E3-8660-1C7F543E1479}" srcOrd="0" destOrd="0" presId="urn:microsoft.com/office/officeart/2005/8/layout/hierarchy1"/>
    <dgm:cxn modelId="{FFEFB812-73AF-462D-91B2-F1B0DD45EF44}" type="presOf" srcId="{BE724D1A-44F9-4EB5-8879-BE738FFBB784}" destId="{FD2D21DE-6B9B-4F8D-89D6-F7530FF50A2A}" srcOrd="0" destOrd="0" presId="urn:microsoft.com/office/officeart/2005/8/layout/hierarchy1"/>
    <dgm:cxn modelId="{A610CA13-6F9A-4B50-AB20-0FE50EDF8AA3}" type="presOf" srcId="{180D9A6A-AA20-4D93-A875-DE4091BD4319}" destId="{B1989171-6CBB-4EEE-9925-A0BDF7863B04}" srcOrd="0" destOrd="0" presId="urn:microsoft.com/office/officeart/2005/8/layout/hierarchy1"/>
    <dgm:cxn modelId="{18F76017-95B8-4F61-82B1-D77C8CC14DFF}" type="presOf" srcId="{087BE230-1424-4C32-BA5F-6B587755B826}" destId="{A64ACABC-F897-46EA-8CBE-4F4BDAEBC504}" srcOrd="0" destOrd="0" presId="urn:microsoft.com/office/officeart/2005/8/layout/hierarchy1"/>
    <dgm:cxn modelId="{D82DF423-ADAB-42F8-817A-6F5DD54845E7}" type="presOf" srcId="{83909E86-47A5-4BA1-AA17-796EB334E3E0}" destId="{8710BE61-5BD0-4521-8D65-23640EE6CC31}" srcOrd="0" destOrd="0" presId="urn:microsoft.com/office/officeart/2005/8/layout/hierarchy1"/>
    <dgm:cxn modelId="{B8921224-6105-4F7C-BE42-DAF225912110}" srcId="{34EC05E4-878D-4972-871B-6E27DF49C722}" destId="{35CCBAF6-5CA5-460B-A1AB-B910181897E0}" srcOrd="2" destOrd="0" parTransId="{84033EE4-BEA1-4879-936D-E845B97C533F}" sibTransId="{3C24E61C-620A-4D29-9A64-5E92AFC5C47C}"/>
    <dgm:cxn modelId="{90B39725-C1ED-483D-87A0-8610E4655B2B}" srcId="{F08F0830-54A0-4E7A-834F-37D0EFAF184D}" destId="{83909E86-47A5-4BA1-AA17-796EB334E3E0}" srcOrd="2" destOrd="0" parTransId="{E986CD07-292C-4907-AF26-393C0956C11F}" sibTransId="{E271A598-27AA-4450-9078-9742DA2E4FB3}"/>
    <dgm:cxn modelId="{B69A1226-575B-4ECE-BE4F-7AEC7A60F010}" srcId="{F08F0830-54A0-4E7A-834F-37D0EFAF184D}" destId="{0887769E-C622-41EA-968F-DBB25E21A945}" srcOrd="1" destOrd="0" parTransId="{8CD0C8E0-BA5A-4232-910B-FA034D5F140D}" sibTransId="{97E12860-9667-42B2-BC9F-0C2F2F8FAECD}"/>
    <dgm:cxn modelId="{39B5F527-F8B9-4A64-BCCB-FA574314EF1E}" srcId="{0887769E-C622-41EA-968F-DBB25E21A945}" destId="{1E818BB5-3EFD-4AA1-A15D-BD52938B7DEA}" srcOrd="1" destOrd="0" parTransId="{0ACB59FB-81EA-4017-A29E-02E693ED9452}" sibTransId="{26950B3D-0D7E-440E-81AE-15F7DF4ACCF7}"/>
    <dgm:cxn modelId="{FCB7F82E-93E0-4741-8202-1A11BE7E42F1}" type="presOf" srcId="{3D7A3D53-05E4-4BB6-8905-437D575614A9}" destId="{19A7B9A3-1B68-47A7-AA8D-913EA9757FED}" srcOrd="0" destOrd="0" presId="urn:microsoft.com/office/officeart/2005/8/layout/hierarchy1"/>
    <dgm:cxn modelId="{355DA931-5CF5-47DB-89E6-AB01FD1F2165}" srcId="{83909E86-47A5-4BA1-AA17-796EB334E3E0}" destId="{F430D512-5C61-41A7-B9EB-6C65507DF524}" srcOrd="0" destOrd="0" parTransId="{AED93AC9-6560-434B-B7EB-3ED63D2E155A}" sibTransId="{23730F19-8588-444D-A4C4-810452C84394}"/>
    <dgm:cxn modelId="{5182EE31-C026-4330-92D9-CE5A1A308754}" srcId="{83909E86-47A5-4BA1-AA17-796EB334E3E0}" destId="{47DBCE55-966E-4F48-AFD4-40CD9BDB46F5}" srcOrd="2" destOrd="0" parTransId="{C2D4ED03-7ECF-44BB-8E7E-47331F93411E}" sibTransId="{B2D0A3D7-2BAB-4201-89B4-382788AAF398}"/>
    <dgm:cxn modelId="{4A725637-857B-45D3-9174-6D78083958AD}" type="presOf" srcId="{21ECBEC2-5563-4C9C-A4F7-EB84B19370A0}" destId="{446D8D66-04C8-4F00-BC20-78BC3D5FF658}" srcOrd="0" destOrd="0" presId="urn:microsoft.com/office/officeart/2005/8/layout/hierarchy1"/>
    <dgm:cxn modelId="{09B8EC39-050F-406F-8595-B1F0B403A0AB}" type="presOf" srcId="{1E818BB5-3EFD-4AA1-A15D-BD52938B7DEA}" destId="{9295398A-98FC-4798-8EC7-EDEF1082C0CF}" srcOrd="0" destOrd="0" presId="urn:microsoft.com/office/officeart/2005/8/layout/hierarchy1"/>
    <dgm:cxn modelId="{84143B5B-F19F-435C-87D6-4B740A6295C0}" type="presOf" srcId="{DF7B6FDA-4482-44E5-9A7D-5187D17ADCB0}" destId="{4D918BC2-034C-46DC-B8CF-F66224AD7FE1}" srcOrd="0" destOrd="0" presId="urn:microsoft.com/office/officeart/2005/8/layout/hierarchy1"/>
    <dgm:cxn modelId="{293FB55D-F086-4CD8-83FD-B67082E76CA2}" type="presOf" srcId="{AED93AC9-6560-434B-B7EB-3ED63D2E155A}" destId="{239C0CCA-38B1-49C4-8D89-19AEC78F2819}" srcOrd="0" destOrd="0" presId="urn:microsoft.com/office/officeart/2005/8/layout/hierarchy1"/>
    <dgm:cxn modelId="{58C55743-9182-4109-A093-0126BED633B6}" type="presOf" srcId="{C43440B0-CA0F-476C-B530-86AFC9A31DF8}" destId="{BE16B253-0E01-4C6D-9563-0EBC8FD049FA}" srcOrd="0" destOrd="0" presId="urn:microsoft.com/office/officeart/2005/8/layout/hierarchy1"/>
    <dgm:cxn modelId="{5141F565-84BF-4A86-BF6A-16BD23726DB6}" srcId="{AC2AD151-2EB2-4B43-951A-311123BEDA2F}" destId="{F08F0830-54A0-4E7A-834F-37D0EFAF184D}" srcOrd="0" destOrd="0" parTransId="{E67DC301-E98B-4CBD-8D44-478C1308C0E0}" sibTransId="{E3D220B5-F2C2-4BD3-BD71-D2DF3393B5BF}"/>
    <dgm:cxn modelId="{B850636A-7C0C-424F-88ED-4CBECA14EA7A}" type="presOf" srcId="{D988C3E3-6421-48D5-8AF5-A87B538CC907}" destId="{DB25EB39-FE9B-4ECC-AA0B-EFCCD69BBFBC}" srcOrd="0" destOrd="0" presId="urn:microsoft.com/office/officeart/2005/8/layout/hierarchy1"/>
    <dgm:cxn modelId="{7961296D-25D6-4B28-8C56-6B9B2E2B8126}" type="presOf" srcId="{35CCBAF6-5CA5-460B-A1AB-B910181897E0}" destId="{F529EAA1-58D2-4B27-9961-282802ED8D01}" srcOrd="0" destOrd="0" presId="urn:microsoft.com/office/officeart/2005/8/layout/hierarchy1"/>
    <dgm:cxn modelId="{D2CE2C4D-BAA9-4722-8105-3D3A0011A7C6}" type="presOf" srcId="{F08F0830-54A0-4E7A-834F-37D0EFAF184D}" destId="{ADAFD444-5B87-41E3-9525-91E7D7D12137}" srcOrd="0" destOrd="0" presId="urn:microsoft.com/office/officeart/2005/8/layout/hierarchy1"/>
    <dgm:cxn modelId="{2ABACA6D-207C-494A-A472-5698F7A02E7B}" srcId="{34EC05E4-878D-4972-871B-6E27DF49C722}" destId="{DF7B6FDA-4482-44E5-9A7D-5187D17ADCB0}" srcOrd="3" destOrd="0" parTransId="{1641082F-1D32-4320-A5D9-1978FBDA5A11}" sibTransId="{11B06411-E65D-4AA8-A7A0-C606B411649F}"/>
    <dgm:cxn modelId="{042F9950-7751-4ACB-8206-B54E712FC433}" type="presOf" srcId="{AF30F161-2270-4C93-AE2C-3C578DD02AC4}" destId="{76A00A29-67C6-499C-AB10-21C812B2E98A}" srcOrd="0" destOrd="0" presId="urn:microsoft.com/office/officeart/2005/8/layout/hierarchy1"/>
    <dgm:cxn modelId="{6DCFF050-8EC3-468E-B549-120ACD1EE52A}" type="presOf" srcId="{1641082F-1D32-4320-A5D9-1978FBDA5A11}" destId="{F1A49B71-2021-4098-A61A-7E38ECF020AC}" srcOrd="0" destOrd="0" presId="urn:microsoft.com/office/officeart/2005/8/layout/hierarchy1"/>
    <dgm:cxn modelId="{276CED71-2D8C-46CF-9CCA-F6AEFC3B5E39}" type="presOf" srcId="{8D1E2A17-DE4E-4F14-A6FB-2487F48D74F3}" destId="{A29FF1DC-CBE4-4919-B2B2-C1357483C73A}" srcOrd="0" destOrd="0" presId="urn:microsoft.com/office/officeart/2005/8/layout/hierarchy1"/>
    <dgm:cxn modelId="{2AEB8253-1861-4620-AEE2-D5AE8E95160F}" srcId="{0887769E-C622-41EA-968F-DBB25E21A945}" destId="{D988C3E3-6421-48D5-8AF5-A87B538CC907}" srcOrd="2" destOrd="0" parTransId="{087BE230-1424-4C32-BA5F-6B587755B826}" sibTransId="{368343C6-CE6E-424D-8DDF-609D5CA19BC5}"/>
    <dgm:cxn modelId="{A78DA556-17AF-4624-8D56-479B3E0D35D1}" type="presOf" srcId="{98950943-B19F-4AE2-82AC-9762085F0C46}" destId="{AE5AB769-680D-4108-9376-805314F1A633}" srcOrd="0" destOrd="0" presId="urn:microsoft.com/office/officeart/2005/8/layout/hierarchy1"/>
    <dgm:cxn modelId="{AC9B9F58-F309-434E-85B8-4A1350C91460}" srcId="{34EC05E4-878D-4972-871B-6E27DF49C722}" destId="{C43440B0-CA0F-476C-B530-86AFC9A31DF8}" srcOrd="4" destOrd="0" parTransId="{21ECBEC2-5563-4C9C-A4F7-EB84B19370A0}" sibTransId="{3F5D0F1D-B396-40F4-9F8E-8CCF756302C2}"/>
    <dgm:cxn modelId="{77671089-4200-47DC-AFC0-B5E2E7D1E10C}" type="presOf" srcId="{5523E79A-AA9F-423E-8335-E1A30059DF17}" destId="{79381164-894A-4D1C-A44B-BEEC44C859F3}" srcOrd="0" destOrd="0" presId="urn:microsoft.com/office/officeart/2005/8/layout/hierarchy1"/>
    <dgm:cxn modelId="{5866EC99-4B95-436F-B593-3E5542602F9C}" type="presOf" srcId="{41C7486C-786E-4BE4-96DD-4E88E03CFA65}" destId="{A3F4400C-7195-4D32-B4CC-49A638849FF4}" srcOrd="0" destOrd="0" presId="urn:microsoft.com/office/officeart/2005/8/layout/hierarchy1"/>
    <dgm:cxn modelId="{55E3C39D-1481-4B92-B83F-03332617AE42}" type="presOf" srcId="{AC2AD151-2EB2-4B43-951A-311123BEDA2F}" destId="{912828DD-FD9B-4085-A301-62011EB3F44F}" srcOrd="0" destOrd="0" presId="urn:microsoft.com/office/officeart/2005/8/layout/hierarchy1"/>
    <dgm:cxn modelId="{56CAF7A4-1756-499B-93C2-C8E127FD625C}" type="presOf" srcId="{E986CD07-292C-4907-AF26-393C0956C11F}" destId="{9B491919-3B06-4215-B2E7-E7555E1A1812}" srcOrd="0" destOrd="0" presId="urn:microsoft.com/office/officeart/2005/8/layout/hierarchy1"/>
    <dgm:cxn modelId="{4A8FA6A5-11EF-46E0-837D-83AFEE6B36B8}" type="presOf" srcId="{47DBCE55-966E-4F48-AFD4-40CD9BDB46F5}" destId="{EB03E4A1-454F-4749-A49A-54C0CA9A2669}" srcOrd="0" destOrd="0" presId="urn:microsoft.com/office/officeart/2005/8/layout/hierarchy1"/>
    <dgm:cxn modelId="{01902BAB-9348-489D-8E35-C8C1C4BC0D6E}" type="presOf" srcId="{0ACB59FB-81EA-4017-A29E-02E693ED9452}" destId="{0687F2F9-85E0-4480-B0D0-99546F7DB710}" srcOrd="0" destOrd="0" presId="urn:microsoft.com/office/officeart/2005/8/layout/hierarchy1"/>
    <dgm:cxn modelId="{08E6E2AF-6E61-4777-A807-251F576D7DA5}" type="presOf" srcId="{34EC05E4-878D-4972-871B-6E27DF49C722}" destId="{6BD17FA1-44FD-4C5A-9773-5FC7D15F6F30}" srcOrd="0" destOrd="0" presId="urn:microsoft.com/office/officeart/2005/8/layout/hierarchy1"/>
    <dgm:cxn modelId="{301D29BA-5367-4C46-8517-AE06B5C6140A}" srcId="{F08F0830-54A0-4E7A-834F-37D0EFAF184D}" destId="{34EC05E4-878D-4972-871B-6E27DF49C722}" srcOrd="0" destOrd="0" parTransId="{6B1514F2-2B32-46DB-8976-DCF3E43BF692}" sibTransId="{38742D00-053A-44E4-8B7D-7B45400A02D5}"/>
    <dgm:cxn modelId="{37B854CC-1439-4309-B2A5-C6D65E751089}" srcId="{83909E86-47A5-4BA1-AA17-796EB334E3E0}" destId="{5523E79A-AA9F-423E-8335-E1A30059DF17}" srcOrd="3" destOrd="0" parTransId="{41C7486C-786E-4BE4-96DD-4E88E03CFA65}" sibTransId="{7A98A721-B679-43FC-8123-DCB61903B353}"/>
    <dgm:cxn modelId="{7B15AECE-2528-4943-965D-38E1256DE5E5}" type="presOf" srcId="{8CD0C8E0-BA5A-4232-910B-FA034D5F140D}" destId="{D6EB6BA4-58BC-49F6-82EA-43B6E7DEDBF6}" srcOrd="0" destOrd="0" presId="urn:microsoft.com/office/officeart/2005/8/layout/hierarchy1"/>
    <dgm:cxn modelId="{944013D4-7A5F-4A22-8C4F-3ECAC6B4B8C7}" type="presOf" srcId="{0887769E-C622-41EA-968F-DBB25E21A945}" destId="{E1BCB632-0C47-479B-98F2-D05DEFD5C01C}" srcOrd="0" destOrd="0" presId="urn:microsoft.com/office/officeart/2005/8/layout/hierarchy1"/>
    <dgm:cxn modelId="{C4BDF8D4-FB5C-4483-9320-0D9F55DE21AF}" type="presOf" srcId="{F430D512-5C61-41A7-B9EB-6C65507DF524}" destId="{2E9F93EB-F2BC-4FCD-B75C-D95B84DFEA03}" srcOrd="0" destOrd="0" presId="urn:microsoft.com/office/officeart/2005/8/layout/hierarchy1"/>
    <dgm:cxn modelId="{DA36B7DC-7BB1-44EE-84AE-3AB54907173F}" srcId="{83909E86-47A5-4BA1-AA17-796EB334E3E0}" destId="{3D7A3D53-05E4-4BB6-8905-437D575614A9}" srcOrd="1" destOrd="0" parTransId="{BE724D1A-44F9-4EB5-8879-BE738FFBB784}" sibTransId="{119D5686-0449-4206-AC67-31AC1CADD374}"/>
    <dgm:cxn modelId="{5E7968DD-444D-4E9F-BD80-8F21F488EB52}" type="presOf" srcId="{84033EE4-BEA1-4879-936D-E845B97C533F}" destId="{2547A9C1-698B-423E-B0E2-F8FB3E682FD7}" srcOrd="0" destOrd="0" presId="urn:microsoft.com/office/officeart/2005/8/layout/hierarchy1"/>
    <dgm:cxn modelId="{BCA2BBE3-39E3-4697-9D39-7FDCC9352B6A}" srcId="{0887769E-C622-41EA-968F-DBB25E21A945}" destId="{180D9A6A-AA20-4D93-A875-DE4091BD4319}" srcOrd="0" destOrd="0" parTransId="{98950943-B19F-4AE2-82AC-9762085F0C46}" sibTransId="{A51C43AC-3F32-40C1-8AA1-92202AA93F1A}"/>
    <dgm:cxn modelId="{1C0F44F9-72EA-4AE4-9B95-CE6ADB73E306}" srcId="{34EC05E4-878D-4972-871B-6E27DF49C722}" destId="{D4F5A87A-4775-4D0F-A10E-56870401E3A5}" srcOrd="1" destOrd="0" parTransId="{AF30F161-2270-4C93-AE2C-3C578DD02AC4}" sibTransId="{F31E4D88-5730-4089-B535-3476185EA320}"/>
    <dgm:cxn modelId="{2725D8FD-B594-4129-99C7-75FE31FFA21D}" type="presOf" srcId="{80B97FB4-7303-433F-97EE-4142CDED17AB}" destId="{AC21DEDB-5E0D-454F-9A7E-91D910EA2C9E}" srcOrd="0" destOrd="0" presId="urn:microsoft.com/office/officeart/2005/8/layout/hierarchy1"/>
    <dgm:cxn modelId="{45CE0584-6F9D-4EEA-AD37-D04F3E726A30}" type="presParOf" srcId="{912828DD-FD9B-4085-A301-62011EB3F44F}" destId="{C8CFF9A0-137E-4C8C-AF96-10A8C6896819}" srcOrd="0" destOrd="0" presId="urn:microsoft.com/office/officeart/2005/8/layout/hierarchy1"/>
    <dgm:cxn modelId="{E624E295-CAA6-44F1-8016-E16266A021E9}" type="presParOf" srcId="{C8CFF9A0-137E-4C8C-AF96-10A8C6896819}" destId="{AEFD0D4B-C0DA-43A2-A1F7-71398F9E4F04}" srcOrd="0" destOrd="0" presId="urn:microsoft.com/office/officeart/2005/8/layout/hierarchy1"/>
    <dgm:cxn modelId="{6E01E7FA-F170-4E98-8E03-3212F7F5000E}" type="presParOf" srcId="{AEFD0D4B-C0DA-43A2-A1F7-71398F9E4F04}" destId="{252C64FF-0E53-490C-AFA2-04A7F29369ED}" srcOrd="0" destOrd="0" presId="urn:microsoft.com/office/officeart/2005/8/layout/hierarchy1"/>
    <dgm:cxn modelId="{54ADAB68-A6DF-44F0-8940-9B3B5DF11868}" type="presParOf" srcId="{AEFD0D4B-C0DA-43A2-A1F7-71398F9E4F04}" destId="{ADAFD444-5B87-41E3-9525-91E7D7D12137}" srcOrd="1" destOrd="0" presId="urn:microsoft.com/office/officeart/2005/8/layout/hierarchy1"/>
    <dgm:cxn modelId="{3D15246B-BC1F-4473-BB81-BF2EDB5B226C}" type="presParOf" srcId="{C8CFF9A0-137E-4C8C-AF96-10A8C6896819}" destId="{CE8C4497-1E4B-4850-8A39-1FB80B9A3208}" srcOrd="1" destOrd="0" presId="urn:microsoft.com/office/officeart/2005/8/layout/hierarchy1"/>
    <dgm:cxn modelId="{EE326CDB-BE66-494B-BCBE-35198B47FAD9}" type="presParOf" srcId="{CE8C4497-1E4B-4850-8A39-1FB80B9A3208}" destId="{6F762DA1-8B5C-4C20-AA83-BD0F7EF8E986}" srcOrd="0" destOrd="0" presId="urn:microsoft.com/office/officeart/2005/8/layout/hierarchy1"/>
    <dgm:cxn modelId="{D10A9752-0207-495F-BB78-471EBF6B4DEF}" type="presParOf" srcId="{CE8C4497-1E4B-4850-8A39-1FB80B9A3208}" destId="{9F06946E-B357-4DB0-AC55-0F3D890A24E0}" srcOrd="1" destOrd="0" presId="urn:microsoft.com/office/officeart/2005/8/layout/hierarchy1"/>
    <dgm:cxn modelId="{1AD2411E-EE41-47ED-ABD6-51143BDBF3FE}" type="presParOf" srcId="{9F06946E-B357-4DB0-AC55-0F3D890A24E0}" destId="{DB6EF039-8E43-445A-AD1A-590A5FB3C536}" srcOrd="0" destOrd="0" presId="urn:microsoft.com/office/officeart/2005/8/layout/hierarchy1"/>
    <dgm:cxn modelId="{52E6E7C5-4F18-4D4F-AAB8-DB04C821A30B}" type="presParOf" srcId="{DB6EF039-8E43-445A-AD1A-590A5FB3C536}" destId="{6735B558-3235-4345-A5B8-762B164A08F3}" srcOrd="0" destOrd="0" presId="urn:microsoft.com/office/officeart/2005/8/layout/hierarchy1"/>
    <dgm:cxn modelId="{0E248E51-BC5E-4317-87A1-B68AA21BC67C}" type="presParOf" srcId="{DB6EF039-8E43-445A-AD1A-590A5FB3C536}" destId="{6BD17FA1-44FD-4C5A-9773-5FC7D15F6F30}" srcOrd="1" destOrd="0" presId="urn:microsoft.com/office/officeart/2005/8/layout/hierarchy1"/>
    <dgm:cxn modelId="{119DBEB8-1FBF-4BF1-904F-A659C6E20C9E}" type="presParOf" srcId="{9F06946E-B357-4DB0-AC55-0F3D890A24E0}" destId="{92AA292E-B804-4233-8045-BDC0339D8D0F}" srcOrd="1" destOrd="0" presId="urn:microsoft.com/office/officeart/2005/8/layout/hierarchy1"/>
    <dgm:cxn modelId="{2E48A347-2C9B-4F62-9844-FD4A6B056F11}" type="presParOf" srcId="{92AA292E-B804-4233-8045-BDC0339D8D0F}" destId="{AC21DEDB-5E0D-454F-9A7E-91D910EA2C9E}" srcOrd="0" destOrd="0" presId="urn:microsoft.com/office/officeart/2005/8/layout/hierarchy1"/>
    <dgm:cxn modelId="{2C0CB7E7-D1FA-4D50-8CBD-0F56EC14B578}" type="presParOf" srcId="{92AA292E-B804-4233-8045-BDC0339D8D0F}" destId="{DFC989C5-E932-49B7-8AE9-FBD3F09EFB92}" srcOrd="1" destOrd="0" presId="urn:microsoft.com/office/officeart/2005/8/layout/hierarchy1"/>
    <dgm:cxn modelId="{F65A92B9-269A-4832-818B-927413284CAA}" type="presParOf" srcId="{DFC989C5-E932-49B7-8AE9-FBD3F09EFB92}" destId="{BFF1DB58-AC25-4FFB-A316-398901085033}" srcOrd="0" destOrd="0" presId="urn:microsoft.com/office/officeart/2005/8/layout/hierarchy1"/>
    <dgm:cxn modelId="{3E9806EC-C5AA-49A0-A1CD-F8AFAAF302B8}" type="presParOf" srcId="{BFF1DB58-AC25-4FFB-A316-398901085033}" destId="{E2BA7645-8896-4CE0-99EC-3E0A1A38684A}" srcOrd="0" destOrd="0" presId="urn:microsoft.com/office/officeart/2005/8/layout/hierarchy1"/>
    <dgm:cxn modelId="{9775F02D-FF02-4B19-AE41-BB1CB1CFE6BD}" type="presParOf" srcId="{BFF1DB58-AC25-4FFB-A316-398901085033}" destId="{A29FF1DC-CBE4-4919-B2B2-C1357483C73A}" srcOrd="1" destOrd="0" presId="urn:microsoft.com/office/officeart/2005/8/layout/hierarchy1"/>
    <dgm:cxn modelId="{88ADAECA-6B04-40B1-8C73-C58B5486E245}" type="presParOf" srcId="{DFC989C5-E932-49B7-8AE9-FBD3F09EFB92}" destId="{3E488B84-1860-41CA-9C3A-D4344720A912}" srcOrd="1" destOrd="0" presId="urn:microsoft.com/office/officeart/2005/8/layout/hierarchy1"/>
    <dgm:cxn modelId="{1E82F2FA-83D7-4414-9361-969A930D5227}" type="presParOf" srcId="{92AA292E-B804-4233-8045-BDC0339D8D0F}" destId="{76A00A29-67C6-499C-AB10-21C812B2E98A}" srcOrd="2" destOrd="0" presId="urn:microsoft.com/office/officeart/2005/8/layout/hierarchy1"/>
    <dgm:cxn modelId="{CD5660FF-11FF-4F23-8C3F-4830E3F2B6C6}" type="presParOf" srcId="{92AA292E-B804-4233-8045-BDC0339D8D0F}" destId="{34422D18-7EDE-4EFA-92B9-8BB9BF47C01E}" srcOrd="3" destOrd="0" presId="urn:microsoft.com/office/officeart/2005/8/layout/hierarchy1"/>
    <dgm:cxn modelId="{7385139A-892B-422E-8455-C55EF60D6291}" type="presParOf" srcId="{34422D18-7EDE-4EFA-92B9-8BB9BF47C01E}" destId="{B870B5A3-DF2B-466A-8621-89CC0BC63D71}" srcOrd="0" destOrd="0" presId="urn:microsoft.com/office/officeart/2005/8/layout/hierarchy1"/>
    <dgm:cxn modelId="{48C7EEC4-2ECE-4F4C-B8FF-E6F4C5CA6C55}" type="presParOf" srcId="{B870B5A3-DF2B-466A-8621-89CC0BC63D71}" destId="{BFA8D314-A4A5-4D42-B823-FC05615A885D}" srcOrd="0" destOrd="0" presId="urn:microsoft.com/office/officeart/2005/8/layout/hierarchy1"/>
    <dgm:cxn modelId="{AEC4308A-2BC0-4360-84CD-61AB22EBC7D5}" type="presParOf" srcId="{B870B5A3-DF2B-466A-8621-89CC0BC63D71}" destId="{B117EFF9-D87C-41E3-8660-1C7F543E1479}" srcOrd="1" destOrd="0" presId="urn:microsoft.com/office/officeart/2005/8/layout/hierarchy1"/>
    <dgm:cxn modelId="{16F1B7AC-9FA5-4996-97D3-52901E806FFA}" type="presParOf" srcId="{34422D18-7EDE-4EFA-92B9-8BB9BF47C01E}" destId="{2EF1B24D-3CDC-432A-9399-AAFB16205959}" srcOrd="1" destOrd="0" presId="urn:microsoft.com/office/officeart/2005/8/layout/hierarchy1"/>
    <dgm:cxn modelId="{2CF99494-325D-40F6-AF98-D5CA75AD9378}" type="presParOf" srcId="{92AA292E-B804-4233-8045-BDC0339D8D0F}" destId="{2547A9C1-698B-423E-B0E2-F8FB3E682FD7}" srcOrd="4" destOrd="0" presId="urn:microsoft.com/office/officeart/2005/8/layout/hierarchy1"/>
    <dgm:cxn modelId="{F9996FE5-478A-4B22-ADFF-F3A9A1D729EF}" type="presParOf" srcId="{92AA292E-B804-4233-8045-BDC0339D8D0F}" destId="{56651440-61DD-4C43-82CA-53DC4E08F460}" srcOrd="5" destOrd="0" presId="urn:microsoft.com/office/officeart/2005/8/layout/hierarchy1"/>
    <dgm:cxn modelId="{F2270A2C-D2AB-4DFB-B250-F27725D29335}" type="presParOf" srcId="{56651440-61DD-4C43-82CA-53DC4E08F460}" destId="{775E4523-06E4-4333-B52F-D0DE156EBC27}" srcOrd="0" destOrd="0" presId="urn:microsoft.com/office/officeart/2005/8/layout/hierarchy1"/>
    <dgm:cxn modelId="{5181823A-606A-4555-97F9-DDDFB20B3F47}" type="presParOf" srcId="{775E4523-06E4-4333-B52F-D0DE156EBC27}" destId="{29B4DB68-3909-4606-B612-F5F39DCA629A}" srcOrd="0" destOrd="0" presId="urn:microsoft.com/office/officeart/2005/8/layout/hierarchy1"/>
    <dgm:cxn modelId="{2DB5FD6F-8F94-4CDC-A960-68924A030A5C}" type="presParOf" srcId="{775E4523-06E4-4333-B52F-D0DE156EBC27}" destId="{F529EAA1-58D2-4B27-9961-282802ED8D01}" srcOrd="1" destOrd="0" presId="urn:microsoft.com/office/officeart/2005/8/layout/hierarchy1"/>
    <dgm:cxn modelId="{47F1F136-431E-4803-ADDD-153C2F22AA4B}" type="presParOf" srcId="{56651440-61DD-4C43-82CA-53DC4E08F460}" destId="{CB233F81-F44C-414A-BB8E-82DB341B87FC}" srcOrd="1" destOrd="0" presId="urn:microsoft.com/office/officeart/2005/8/layout/hierarchy1"/>
    <dgm:cxn modelId="{AED0F79E-7ECD-4521-ADD4-ABEA9F7CA4E2}" type="presParOf" srcId="{92AA292E-B804-4233-8045-BDC0339D8D0F}" destId="{F1A49B71-2021-4098-A61A-7E38ECF020AC}" srcOrd="6" destOrd="0" presId="urn:microsoft.com/office/officeart/2005/8/layout/hierarchy1"/>
    <dgm:cxn modelId="{93878C62-9EED-45B7-A3B1-8B13F3C5716B}" type="presParOf" srcId="{92AA292E-B804-4233-8045-BDC0339D8D0F}" destId="{E95CCA75-21F5-4914-B426-BC9CE352996A}" srcOrd="7" destOrd="0" presId="urn:microsoft.com/office/officeart/2005/8/layout/hierarchy1"/>
    <dgm:cxn modelId="{F9B1E411-5A63-40AD-BC34-68371AF91D7C}" type="presParOf" srcId="{E95CCA75-21F5-4914-B426-BC9CE352996A}" destId="{E32E4EA4-EE8B-4A00-8E86-6C1FD1EA7461}" srcOrd="0" destOrd="0" presId="urn:microsoft.com/office/officeart/2005/8/layout/hierarchy1"/>
    <dgm:cxn modelId="{68C807F8-FCF9-4167-9426-51290579F628}" type="presParOf" srcId="{E32E4EA4-EE8B-4A00-8E86-6C1FD1EA7461}" destId="{A1A56AD8-9A66-4AD7-B9F6-1D317614B48C}" srcOrd="0" destOrd="0" presId="urn:microsoft.com/office/officeart/2005/8/layout/hierarchy1"/>
    <dgm:cxn modelId="{D244456C-2A5E-4D8F-B93A-6DC14C04B16F}" type="presParOf" srcId="{E32E4EA4-EE8B-4A00-8E86-6C1FD1EA7461}" destId="{4D918BC2-034C-46DC-B8CF-F66224AD7FE1}" srcOrd="1" destOrd="0" presId="urn:microsoft.com/office/officeart/2005/8/layout/hierarchy1"/>
    <dgm:cxn modelId="{00843796-AE82-4127-809A-332B8ED2E8C3}" type="presParOf" srcId="{E95CCA75-21F5-4914-B426-BC9CE352996A}" destId="{9AA6748C-CD27-4158-84FC-F30CCB598058}" srcOrd="1" destOrd="0" presId="urn:microsoft.com/office/officeart/2005/8/layout/hierarchy1"/>
    <dgm:cxn modelId="{56B30AB8-1999-4F43-BD57-6CC58E1C4253}" type="presParOf" srcId="{92AA292E-B804-4233-8045-BDC0339D8D0F}" destId="{446D8D66-04C8-4F00-BC20-78BC3D5FF658}" srcOrd="8" destOrd="0" presId="urn:microsoft.com/office/officeart/2005/8/layout/hierarchy1"/>
    <dgm:cxn modelId="{028A992C-FA22-4917-9E81-54D70E4C4236}" type="presParOf" srcId="{92AA292E-B804-4233-8045-BDC0339D8D0F}" destId="{5591612A-CD0D-45BD-8F37-78675A198298}" srcOrd="9" destOrd="0" presId="urn:microsoft.com/office/officeart/2005/8/layout/hierarchy1"/>
    <dgm:cxn modelId="{C501EC01-1180-4BF9-915D-32701432A9F2}" type="presParOf" srcId="{5591612A-CD0D-45BD-8F37-78675A198298}" destId="{3FE1665F-91A2-4248-8A3C-0DD8EA7694A4}" srcOrd="0" destOrd="0" presId="urn:microsoft.com/office/officeart/2005/8/layout/hierarchy1"/>
    <dgm:cxn modelId="{08C26B2F-F92B-4488-BDEC-3FF2C03222D2}" type="presParOf" srcId="{3FE1665F-91A2-4248-8A3C-0DD8EA7694A4}" destId="{8DC80695-7205-4BCC-9F53-9FE3D9E1B660}" srcOrd="0" destOrd="0" presId="urn:microsoft.com/office/officeart/2005/8/layout/hierarchy1"/>
    <dgm:cxn modelId="{D467C3B3-A603-4839-B1A2-D140608D3035}" type="presParOf" srcId="{3FE1665F-91A2-4248-8A3C-0DD8EA7694A4}" destId="{BE16B253-0E01-4C6D-9563-0EBC8FD049FA}" srcOrd="1" destOrd="0" presId="urn:microsoft.com/office/officeart/2005/8/layout/hierarchy1"/>
    <dgm:cxn modelId="{C3CDCF55-888D-48DF-8241-362867C3E71F}" type="presParOf" srcId="{5591612A-CD0D-45BD-8F37-78675A198298}" destId="{BF563D2A-C9C5-400C-95B2-6DE7572908C6}" srcOrd="1" destOrd="0" presId="urn:microsoft.com/office/officeart/2005/8/layout/hierarchy1"/>
    <dgm:cxn modelId="{EA87ACA2-D1B1-496F-B5B9-012C3D46A167}" type="presParOf" srcId="{CE8C4497-1E4B-4850-8A39-1FB80B9A3208}" destId="{D6EB6BA4-58BC-49F6-82EA-43B6E7DEDBF6}" srcOrd="2" destOrd="0" presId="urn:microsoft.com/office/officeart/2005/8/layout/hierarchy1"/>
    <dgm:cxn modelId="{FE65314A-D674-4D7B-A2E1-5F11FD343C16}" type="presParOf" srcId="{CE8C4497-1E4B-4850-8A39-1FB80B9A3208}" destId="{5E0D956A-CC46-4A3B-89AF-C7A34AAF20EE}" srcOrd="3" destOrd="0" presId="urn:microsoft.com/office/officeart/2005/8/layout/hierarchy1"/>
    <dgm:cxn modelId="{9D1B9261-C74E-4EC3-9A92-35DC932E7F52}" type="presParOf" srcId="{5E0D956A-CC46-4A3B-89AF-C7A34AAF20EE}" destId="{9A2B7000-8B88-4000-802D-EF91D73B212C}" srcOrd="0" destOrd="0" presId="urn:microsoft.com/office/officeart/2005/8/layout/hierarchy1"/>
    <dgm:cxn modelId="{156392D0-AE5B-407B-B08C-1CF66871AD46}" type="presParOf" srcId="{9A2B7000-8B88-4000-802D-EF91D73B212C}" destId="{773AAFBD-A2D0-41A6-9D50-1C3F06006AFB}" srcOrd="0" destOrd="0" presId="urn:microsoft.com/office/officeart/2005/8/layout/hierarchy1"/>
    <dgm:cxn modelId="{EC86FFD0-00D2-4E23-A478-2BDC76AB08BF}" type="presParOf" srcId="{9A2B7000-8B88-4000-802D-EF91D73B212C}" destId="{E1BCB632-0C47-479B-98F2-D05DEFD5C01C}" srcOrd="1" destOrd="0" presId="urn:microsoft.com/office/officeart/2005/8/layout/hierarchy1"/>
    <dgm:cxn modelId="{637A172F-6AEB-4719-9F14-1C74A65C09CA}" type="presParOf" srcId="{5E0D956A-CC46-4A3B-89AF-C7A34AAF20EE}" destId="{DA8716C4-D86F-4058-94CC-35C398E0C0B9}" srcOrd="1" destOrd="0" presId="urn:microsoft.com/office/officeart/2005/8/layout/hierarchy1"/>
    <dgm:cxn modelId="{C0CB0126-3AB1-47D7-88A7-0F6DF82E6B51}" type="presParOf" srcId="{DA8716C4-D86F-4058-94CC-35C398E0C0B9}" destId="{AE5AB769-680D-4108-9376-805314F1A633}" srcOrd="0" destOrd="0" presId="urn:microsoft.com/office/officeart/2005/8/layout/hierarchy1"/>
    <dgm:cxn modelId="{AF762FAC-0AE7-498E-AB3A-BAA17533E66A}" type="presParOf" srcId="{DA8716C4-D86F-4058-94CC-35C398E0C0B9}" destId="{1A4642D1-18C8-4EDF-BB4C-6F1885F4E664}" srcOrd="1" destOrd="0" presId="urn:microsoft.com/office/officeart/2005/8/layout/hierarchy1"/>
    <dgm:cxn modelId="{07BA898F-8183-49AD-B43F-A2E5FC23E2A9}" type="presParOf" srcId="{1A4642D1-18C8-4EDF-BB4C-6F1885F4E664}" destId="{41AD98D3-D0A9-4F99-938C-0828210DEB51}" srcOrd="0" destOrd="0" presId="urn:microsoft.com/office/officeart/2005/8/layout/hierarchy1"/>
    <dgm:cxn modelId="{AFBD1F24-0B31-415E-AC08-03E0775B6341}" type="presParOf" srcId="{41AD98D3-D0A9-4F99-938C-0828210DEB51}" destId="{A97125B7-0749-48E9-AF42-EFD45D8C527B}" srcOrd="0" destOrd="0" presId="urn:microsoft.com/office/officeart/2005/8/layout/hierarchy1"/>
    <dgm:cxn modelId="{E46E9526-B94B-4347-BCD3-D19BDB3AC086}" type="presParOf" srcId="{41AD98D3-D0A9-4F99-938C-0828210DEB51}" destId="{B1989171-6CBB-4EEE-9925-A0BDF7863B04}" srcOrd="1" destOrd="0" presId="urn:microsoft.com/office/officeart/2005/8/layout/hierarchy1"/>
    <dgm:cxn modelId="{DB1838E9-454B-4A6B-AEC5-F8ADC570FFB5}" type="presParOf" srcId="{1A4642D1-18C8-4EDF-BB4C-6F1885F4E664}" destId="{876989A5-7AA4-46CC-8000-8B3E07677E02}" srcOrd="1" destOrd="0" presId="urn:microsoft.com/office/officeart/2005/8/layout/hierarchy1"/>
    <dgm:cxn modelId="{C80E5973-D5B5-4788-A5DC-DF5E3A85204F}" type="presParOf" srcId="{DA8716C4-D86F-4058-94CC-35C398E0C0B9}" destId="{0687F2F9-85E0-4480-B0D0-99546F7DB710}" srcOrd="2" destOrd="0" presId="urn:microsoft.com/office/officeart/2005/8/layout/hierarchy1"/>
    <dgm:cxn modelId="{9087D3F2-BD69-4415-8BD7-EAC87782C61E}" type="presParOf" srcId="{DA8716C4-D86F-4058-94CC-35C398E0C0B9}" destId="{DE45FD53-3DCB-4365-A9F6-DA5723BAFA71}" srcOrd="3" destOrd="0" presId="urn:microsoft.com/office/officeart/2005/8/layout/hierarchy1"/>
    <dgm:cxn modelId="{D1BC7B02-7E86-42EC-9DFD-6C4CD879FA65}" type="presParOf" srcId="{DE45FD53-3DCB-4365-A9F6-DA5723BAFA71}" destId="{385AFAED-6D76-420F-A46F-F31042211851}" srcOrd="0" destOrd="0" presId="urn:microsoft.com/office/officeart/2005/8/layout/hierarchy1"/>
    <dgm:cxn modelId="{F2C5033D-FDBA-4255-B6B7-B374DC9E484A}" type="presParOf" srcId="{385AFAED-6D76-420F-A46F-F31042211851}" destId="{642BC811-A8FA-49CB-B566-34B783056BFA}" srcOrd="0" destOrd="0" presId="urn:microsoft.com/office/officeart/2005/8/layout/hierarchy1"/>
    <dgm:cxn modelId="{B61911A3-E96A-4FC2-B372-A44A8A766952}" type="presParOf" srcId="{385AFAED-6D76-420F-A46F-F31042211851}" destId="{9295398A-98FC-4798-8EC7-EDEF1082C0CF}" srcOrd="1" destOrd="0" presId="urn:microsoft.com/office/officeart/2005/8/layout/hierarchy1"/>
    <dgm:cxn modelId="{093BC54C-2BE7-481F-866B-ED23A93ADA87}" type="presParOf" srcId="{DE45FD53-3DCB-4365-A9F6-DA5723BAFA71}" destId="{45BBD98D-A07A-40A6-AB53-E2D7AB709DA4}" srcOrd="1" destOrd="0" presId="urn:microsoft.com/office/officeart/2005/8/layout/hierarchy1"/>
    <dgm:cxn modelId="{550056E9-247D-4C05-85E0-D93EC7DB59FD}" type="presParOf" srcId="{DA8716C4-D86F-4058-94CC-35C398E0C0B9}" destId="{A64ACABC-F897-46EA-8CBE-4F4BDAEBC504}" srcOrd="4" destOrd="0" presId="urn:microsoft.com/office/officeart/2005/8/layout/hierarchy1"/>
    <dgm:cxn modelId="{2C42A4CD-0B3B-4DF6-9E40-B364B5E7A4B5}" type="presParOf" srcId="{DA8716C4-D86F-4058-94CC-35C398E0C0B9}" destId="{14B177A0-1000-4766-BC1C-AF05DC43B0C0}" srcOrd="5" destOrd="0" presId="urn:microsoft.com/office/officeart/2005/8/layout/hierarchy1"/>
    <dgm:cxn modelId="{44427415-2C8A-41B1-8E5C-19D41F4DA0F3}" type="presParOf" srcId="{14B177A0-1000-4766-BC1C-AF05DC43B0C0}" destId="{DEBFF1AF-A54B-4AA0-B25D-7BBF3B5C22B5}" srcOrd="0" destOrd="0" presId="urn:microsoft.com/office/officeart/2005/8/layout/hierarchy1"/>
    <dgm:cxn modelId="{B7377038-8A2B-4D6C-B701-6886762943DB}" type="presParOf" srcId="{DEBFF1AF-A54B-4AA0-B25D-7BBF3B5C22B5}" destId="{1AAA4B68-30E8-45C6-97FA-C940CCE13042}" srcOrd="0" destOrd="0" presId="urn:microsoft.com/office/officeart/2005/8/layout/hierarchy1"/>
    <dgm:cxn modelId="{84DF0AC5-793C-4DF9-9A17-50D7426D0E2B}" type="presParOf" srcId="{DEBFF1AF-A54B-4AA0-B25D-7BBF3B5C22B5}" destId="{DB25EB39-FE9B-4ECC-AA0B-EFCCD69BBFBC}" srcOrd="1" destOrd="0" presId="urn:microsoft.com/office/officeart/2005/8/layout/hierarchy1"/>
    <dgm:cxn modelId="{6ECF1BF3-8C2E-472A-9426-9FF993E15AB3}" type="presParOf" srcId="{14B177A0-1000-4766-BC1C-AF05DC43B0C0}" destId="{34CCC07D-A8ED-423B-8A3C-148A0B1537EE}" srcOrd="1" destOrd="0" presId="urn:microsoft.com/office/officeart/2005/8/layout/hierarchy1"/>
    <dgm:cxn modelId="{9F532E87-776E-492F-A8BC-FC4918E6F20C}" type="presParOf" srcId="{CE8C4497-1E4B-4850-8A39-1FB80B9A3208}" destId="{9B491919-3B06-4215-B2E7-E7555E1A1812}" srcOrd="4" destOrd="0" presId="urn:microsoft.com/office/officeart/2005/8/layout/hierarchy1"/>
    <dgm:cxn modelId="{BF223D01-BB48-4E95-8207-4639FD1CC5E5}" type="presParOf" srcId="{CE8C4497-1E4B-4850-8A39-1FB80B9A3208}" destId="{ACDEC518-C8DA-401C-A014-85EFCED18E0D}" srcOrd="5" destOrd="0" presId="urn:microsoft.com/office/officeart/2005/8/layout/hierarchy1"/>
    <dgm:cxn modelId="{90361DC6-2CF9-4AE5-9D05-BA0A028D3B42}" type="presParOf" srcId="{ACDEC518-C8DA-401C-A014-85EFCED18E0D}" destId="{B8AC1E79-126E-488B-85FD-F4E8F7446B46}" srcOrd="0" destOrd="0" presId="urn:microsoft.com/office/officeart/2005/8/layout/hierarchy1"/>
    <dgm:cxn modelId="{CCF5C7C5-D33B-4210-849D-9A058ACBD2E4}" type="presParOf" srcId="{B8AC1E79-126E-488B-85FD-F4E8F7446B46}" destId="{A91D3CB8-8FCB-4CEE-A210-21AE1BD8DADB}" srcOrd="0" destOrd="0" presId="urn:microsoft.com/office/officeart/2005/8/layout/hierarchy1"/>
    <dgm:cxn modelId="{B5A60A7A-19A5-44B9-889B-A62ED507EE4F}" type="presParOf" srcId="{B8AC1E79-126E-488B-85FD-F4E8F7446B46}" destId="{8710BE61-5BD0-4521-8D65-23640EE6CC31}" srcOrd="1" destOrd="0" presId="urn:microsoft.com/office/officeart/2005/8/layout/hierarchy1"/>
    <dgm:cxn modelId="{3FF1400F-2426-406B-A5BF-8442BBC04C23}" type="presParOf" srcId="{ACDEC518-C8DA-401C-A014-85EFCED18E0D}" destId="{AEBA0E3C-CD62-45CB-9B51-3BF047E2F322}" srcOrd="1" destOrd="0" presId="urn:microsoft.com/office/officeart/2005/8/layout/hierarchy1"/>
    <dgm:cxn modelId="{3B9D0A55-148E-4D8D-BFCC-CD3B2A05037A}" type="presParOf" srcId="{AEBA0E3C-CD62-45CB-9B51-3BF047E2F322}" destId="{239C0CCA-38B1-49C4-8D89-19AEC78F2819}" srcOrd="0" destOrd="0" presId="urn:microsoft.com/office/officeart/2005/8/layout/hierarchy1"/>
    <dgm:cxn modelId="{1A67B19B-22C6-4EAA-88ED-046EC49F9F94}" type="presParOf" srcId="{AEBA0E3C-CD62-45CB-9B51-3BF047E2F322}" destId="{419173EB-AF0A-44D8-9AB7-3A7CCCF07D54}" srcOrd="1" destOrd="0" presId="urn:microsoft.com/office/officeart/2005/8/layout/hierarchy1"/>
    <dgm:cxn modelId="{04722AA3-BD52-401C-9855-AAF3DC9B843E}" type="presParOf" srcId="{419173EB-AF0A-44D8-9AB7-3A7CCCF07D54}" destId="{6EBF934E-D25A-4C45-91D1-FD0E9712AC24}" srcOrd="0" destOrd="0" presId="urn:microsoft.com/office/officeart/2005/8/layout/hierarchy1"/>
    <dgm:cxn modelId="{35D0CC93-8DA3-450C-8E05-EBA812D5B37F}" type="presParOf" srcId="{6EBF934E-D25A-4C45-91D1-FD0E9712AC24}" destId="{E82ED52C-9220-48DB-BCF3-E44FDCF0ED0C}" srcOrd="0" destOrd="0" presId="urn:microsoft.com/office/officeart/2005/8/layout/hierarchy1"/>
    <dgm:cxn modelId="{A6315068-B099-4A0C-BADC-233C05C524C5}" type="presParOf" srcId="{6EBF934E-D25A-4C45-91D1-FD0E9712AC24}" destId="{2E9F93EB-F2BC-4FCD-B75C-D95B84DFEA03}" srcOrd="1" destOrd="0" presId="urn:microsoft.com/office/officeart/2005/8/layout/hierarchy1"/>
    <dgm:cxn modelId="{BC0388CC-8B08-4C87-8098-C3ADF89F17BF}" type="presParOf" srcId="{419173EB-AF0A-44D8-9AB7-3A7CCCF07D54}" destId="{F1F9CB26-B25F-4247-B070-066D54154CC9}" srcOrd="1" destOrd="0" presId="urn:microsoft.com/office/officeart/2005/8/layout/hierarchy1"/>
    <dgm:cxn modelId="{4DD9DFF4-2383-406F-9E1F-4A7C42AA439F}" type="presParOf" srcId="{AEBA0E3C-CD62-45CB-9B51-3BF047E2F322}" destId="{FD2D21DE-6B9B-4F8D-89D6-F7530FF50A2A}" srcOrd="2" destOrd="0" presId="urn:microsoft.com/office/officeart/2005/8/layout/hierarchy1"/>
    <dgm:cxn modelId="{D27839EB-849D-4E6C-9A2B-2A87B9A583F1}" type="presParOf" srcId="{AEBA0E3C-CD62-45CB-9B51-3BF047E2F322}" destId="{9892AF86-53A1-483F-BB04-EB5249831A3D}" srcOrd="3" destOrd="0" presId="urn:microsoft.com/office/officeart/2005/8/layout/hierarchy1"/>
    <dgm:cxn modelId="{8EB32782-6888-45D7-A162-15DBCFBD2F54}" type="presParOf" srcId="{9892AF86-53A1-483F-BB04-EB5249831A3D}" destId="{A418D545-53CA-4D36-A424-58788843452D}" srcOrd="0" destOrd="0" presId="urn:microsoft.com/office/officeart/2005/8/layout/hierarchy1"/>
    <dgm:cxn modelId="{7F7350F2-3879-45AD-94FF-A536C36C8BF8}" type="presParOf" srcId="{A418D545-53CA-4D36-A424-58788843452D}" destId="{A332947E-62FC-4339-93AF-3BE94CAB75BC}" srcOrd="0" destOrd="0" presId="urn:microsoft.com/office/officeart/2005/8/layout/hierarchy1"/>
    <dgm:cxn modelId="{7B8383E0-2AD2-4FF3-9613-5DDB9B6DB36E}" type="presParOf" srcId="{A418D545-53CA-4D36-A424-58788843452D}" destId="{19A7B9A3-1B68-47A7-AA8D-913EA9757FED}" srcOrd="1" destOrd="0" presId="urn:microsoft.com/office/officeart/2005/8/layout/hierarchy1"/>
    <dgm:cxn modelId="{D6E34570-BF8A-4008-8C4A-B184031FE617}" type="presParOf" srcId="{9892AF86-53A1-483F-BB04-EB5249831A3D}" destId="{1B9EFDE7-5324-4FF2-9BF2-2B95E9046C26}" srcOrd="1" destOrd="0" presId="urn:microsoft.com/office/officeart/2005/8/layout/hierarchy1"/>
    <dgm:cxn modelId="{F13E87BD-6104-4FE4-B150-DD7DD637F1BE}" type="presParOf" srcId="{AEBA0E3C-CD62-45CB-9B51-3BF047E2F322}" destId="{29B57F28-F9F6-438F-8369-BB1DC6747970}" srcOrd="4" destOrd="0" presId="urn:microsoft.com/office/officeart/2005/8/layout/hierarchy1"/>
    <dgm:cxn modelId="{609E8E0D-ED7A-4C44-9F95-F2546865B0C6}" type="presParOf" srcId="{AEBA0E3C-CD62-45CB-9B51-3BF047E2F322}" destId="{B9E1C532-8B67-4D72-90B0-D341282F54AD}" srcOrd="5" destOrd="0" presId="urn:microsoft.com/office/officeart/2005/8/layout/hierarchy1"/>
    <dgm:cxn modelId="{D3E32336-E39D-48CB-8AB2-09587A26F036}" type="presParOf" srcId="{B9E1C532-8B67-4D72-90B0-D341282F54AD}" destId="{03D10746-DE99-40A1-ACD8-0FDEFD0CF46F}" srcOrd="0" destOrd="0" presId="urn:microsoft.com/office/officeart/2005/8/layout/hierarchy1"/>
    <dgm:cxn modelId="{43AFB9BB-FDF5-4E5E-B186-C305FC98E3B8}" type="presParOf" srcId="{03D10746-DE99-40A1-ACD8-0FDEFD0CF46F}" destId="{77F8145F-1C77-4402-A57E-8A5F2CC403D0}" srcOrd="0" destOrd="0" presId="urn:microsoft.com/office/officeart/2005/8/layout/hierarchy1"/>
    <dgm:cxn modelId="{18103DB1-57C8-4097-9650-40AB9E4251CE}" type="presParOf" srcId="{03D10746-DE99-40A1-ACD8-0FDEFD0CF46F}" destId="{EB03E4A1-454F-4749-A49A-54C0CA9A2669}" srcOrd="1" destOrd="0" presId="urn:microsoft.com/office/officeart/2005/8/layout/hierarchy1"/>
    <dgm:cxn modelId="{F0CF3C3C-E2AF-4CA6-BBE5-2042AC356F78}" type="presParOf" srcId="{B9E1C532-8B67-4D72-90B0-D341282F54AD}" destId="{4222441B-D132-4F65-8D02-5B7407446939}" srcOrd="1" destOrd="0" presId="urn:microsoft.com/office/officeart/2005/8/layout/hierarchy1"/>
    <dgm:cxn modelId="{4CE5E0A8-BDA2-4849-9D4E-FE30C1028D41}" type="presParOf" srcId="{AEBA0E3C-CD62-45CB-9B51-3BF047E2F322}" destId="{A3F4400C-7195-4D32-B4CC-49A638849FF4}" srcOrd="6" destOrd="0" presId="urn:microsoft.com/office/officeart/2005/8/layout/hierarchy1"/>
    <dgm:cxn modelId="{8E4A642D-62A5-4A50-9459-2AE6966196FC}" type="presParOf" srcId="{AEBA0E3C-CD62-45CB-9B51-3BF047E2F322}" destId="{96850810-F228-4D61-BC4A-7994363F8DFF}" srcOrd="7" destOrd="0" presId="urn:microsoft.com/office/officeart/2005/8/layout/hierarchy1"/>
    <dgm:cxn modelId="{2626A5DE-F180-49A5-A533-165D39600AED}" type="presParOf" srcId="{96850810-F228-4D61-BC4A-7994363F8DFF}" destId="{839478D6-57E5-44DE-A568-6C970565F95E}" srcOrd="0" destOrd="0" presId="urn:microsoft.com/office/officeart/2005/8/layout/hierarchy1"/>
    <dgm:cxn modelId="{F6C2D63E-A4CB-4A23-B6AB-12F8430FA000}" type="presParOf" srcId="{839478D6-57E5-44DE-A568-6C970565F95E}" destId="{A726BE3B-3AD9-40DC-BEC6-C8282590FA37}" srcOrd="0" destOrd="0" presId="urn:microsoft.com/office/officeart/2005/8/layout/hierarchy1"/>
    <dgm:cxn modelId="{F1501DCF-1BBA-46C1-9C59-C5CAAFF44523}" type="presParOf" srcId="{839478D6-57E5-44DE-A568-6C970565F95E}" destId="{79381164-894A-4D1C-A44B-BEEC44C859F3}" srcOrd="1" destOrd="0" presId="urn:microsoft.com/office/officeart/2005/8/layout/hierarchy1"/>
    <dgm:cxn modelId="{0F61F0FB-787E-46B7-ADB7-AAA75DD8995C}" type="presParOf" srcId="{96850810-F228-4D61-BC4A-7994363F8DFF}" destId="{BA98262C-723C-478B-B665-FD5735D52EEE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F4400C-7195-4D32-B4CC-49A638849FF4}">
      <dsp:nvSpPr>
        <dsp:cNvPr id="0" name=""/>
        <dsp:cNvSpPr/>
      </dsp:nvSpPr>
      <dsp:spPr>
        <a:xfrm>
          <a:off x="9942011" y="3108615"/>
          <a:ext cx="1417421" cy="746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8222"/>
              </a:lnTo>
              <a:lnTo>
                <a:pt x="1417421" y="668222"/>
              </a:lnTo>
              <a:lnTo>
                <a:pt x="1417421" y="7461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B57F28-F9F6-438F-8369-BB1DC6747970}">
      <dsp:nvSpPr>
        <dsp:cNvPr id="0" name=""/>
        <dsp:cNvSpPr/>
      </dsp:nvSpPr>
      <dsp:spPr>
        <a:xfrm>
          <a:off x="9942011" y="3108615"/>
          <a:ext cx="444404" cy="7461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8222"/>
              </a:lnTo>
              <a:lnTo>
                <a:pt x="444404" y="668222"/>
              </a:lnTo>
              <a:lnTo>
                <a:pt x="444404" y="7461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2D21DE-6B9B-4F8D-89D6-F7530FF50A2A}">
      <dsp:nvSpPr>
        <dsp:cNvPr id="0" name=""/>
        <dsp:cNvSpPr/>
      </dsp:nvSpPr>
      <dsp:spPr>
        <a:xfrm>
          <a:off x="9433342" y="3108615"/>
          <a:ext cx="508669" cy="746167"/>
        </a:xfrm>
        <a:custGeom>
          <a:avLst/>
          <a:gdLst/>
          <a:ahLst/>
          <a:cxnLst/>
          <a:rect l="0" t="0" r="0" b="0"/>
          <a:pathLst>
            <a:path>
              <a:moveTo>
                <a:pt x="508669" y="0"/>
              </a:moveTo>
              <a:lnTo>
                <a:pt x="508669" y="668222"/>
              </a:lnTo>
              <a:lnTo>
                <a:pt x="0" y="668222"/>
              </a:lnTo>
              <a:lnTo>
                <a:pt x="0" y="746167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9C0CCA-38B1-49C4-8D89-19AEC78F2819}">
      <dsp:nvSpPr>
        <dsp:cNvPr id="0" name=""/>
        <dsp:cNvSpPr/>
      </dsp:nvSpPr>
      <dsp:spPr>
        <a:xfrm>
          <a:off x="8467202" y="3108615"/>
          <a:ext cx="1474809" cy="750260"/>
        </a:xfrm>
        <a:custGeom>
          <a:avLst/>
          <a:gdLst/>
          <a:ahLst/>
          <a:cxnLst/>
          <a:rect l="0" t="0" r="0" b="0"/>
          <a:pathLst>
            <a:path>
              <a:moveTo>
                <a:pt x="1474809" y="0"/>
              </a:moveTo>
              <a:lnTo>
                <a:pt x="1474809" y="672315"/>
              </a:lnTo>
              <a:lnTo>
                <a:pt x="0" y="672315"/>
              </a:lnTo>
              <a:lnTo>
                <a:pt x="0" y="750260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491919-3B06-4215-B2E7-E7555E1A1812}">
      <dsp:nvSpPr>
        <dsp:cNvPr id="0" name=""/>
        <dsp:cNvSpPr/>
      </dsp:nvSpPr>
      <dsp:spPr>
        <a:xfrm>
          <a:off x="6047080" y="1192759"/>
          <a:ext cx="3894931" cy="9693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1401"/>
              </a:lnTo>
              <a:lnTo>
                <a:pt x="3894931" y="891401"/>
              </a:lnTo>
              <a:lnTo>
                <a:pt x="3894931" y="96934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4ACABC-F897-46EA-8CBE-4F4BDAEBC504}">
      <dsp:nvSpPr>
        <dsp:cNvPr id="0" name=""/>
        <dsp:cNvSpPr/>
      </dsp:nvSpPr>
      <dsp:spPr>
        <a:xfrm>
          <a:off x="6307330" y="3109860"/>
          <a:ext cx="91440" cy="732692"/>
        </a:xfrm>
        <a:custGeom>
          <a:avLst/>
          <a:gdLst/>
          <a:ahLst/>
          <a:cxnLst/>
          <a:rect l="0" t="0" r="0" b="0"/>
          <a:pathLst>
            <a:path>
              <a:moveTo>
                <a:pt x="61376" y="0"/>
              </a:moveTo>
              <a:lnTo>
                <a:pt x="61376" y="654747"/>
              </a:lnTo>
              <a:lnTo>
                <a:pt x="45720" y="654747"/>
              </a:lnTo>
              <a:lnTo>
                <a:pt x="45720" y="73269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87F2F9-85E0-4480-B0D0-99546F7DB710}">
      <dsp:nvSpPr>
        <dsp:cNvPr id="0" name=""/>
        <dsp:cNvSpPr/>
      </dsp:nvSpPr>
      <dsp:spPr>
        <a:xfrm>
          <a:off x="5309722" y="3109860"/>
          <a:ext cx="1058984" cy="730742"/>
        </a:xfrm>
        <a:custGeom>
          <a:avLst/>
          <a:gdLst/>
          <a:ahLst/>
          <a:cxnLst/>
          <a:rect l="0" t="0" r="0" b="0"/>
          <a:pathLst>
            <a:path>
              <a:moveTo>
                <a:pt x="1058984" y="0"/>
              </a:moveTo>
              <a:lnTo>
                <a:pt x="1058984" y="652797"/>
              </a:lnTo>
              <a:lnTo>
                <a:pt x="0" y="652797"/>
              </a:lnTo>
              <a:lnTo>
                <a:pt x="0" y="73074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5AB769-680D-4108-9376-805314F1A633}">
      <dsp:nvSpPr>
        <dsp:cNvPr id="0" name=""/>
        <dsp:cNvSpPr/>
      </dsp:nvSpPr>
      <dsp:spPr>
        <a:xfrm>
          <a:off x="6368707" y="3109860"/>
          <a:ext cx="1021087" cy="7267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8854"/>
              </a:lnTo>
              <a:lnTo>
                <a:pt x="1021087" y="648854"/>
              </a:lnTo>
              <a:lnTo>
                <a:pt x="1021087" y="72679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EB6BA4-58BC-49F6-82EA-43B6E7DEDBF6}">
      <dsp:nvSpPr>
        <dsp:cNvPr id="0" name=""/>
        <dsp:cNvSpPr/>
      </dsp:nvSpPr>
      <dsp:spPr>
        <a:xfrm>
          <a:off x="6047080" y="1192759"/>
          <a:ext cx="321626" cy="970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2646"/>
              </a:lnTo>
              <a:lnTo>
                <a:pt x="321626" y="892646"/>
              </a:lnTo>
              <a:lnTo>
                <a:pt x="321626" y="97059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6D8D66-04C8-4F00-BC20-78BC3D5FF658}">
      <dsp:nvSpPr>
        <dsp:cNvPr id="0" name=""/>
        <dsp:cNvSpPr/>
      </dsp:nvSpPr>
      <dsp:spPr>
        <a:xfrm>
          <a:off x="1958731" y="3105741"/>
          <a:ext cx="2327895" cy="7458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7950"/>
              </a:lnTo>
              <a:lnTo>
                <a:pt x="2327895" y="667950"/>
              </a:lnTo>
              <a:lnTo>
                <a:pt x="2327895" y="74589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A49B71-2021-4098-A61A-7E38ECF020AC}">
      <dsp:nvSpPr>
        <dsp:cNvPr id="0" name=""/>
        <dsp:cNvSpPr/>
      </dsp:nvSpPr>
      <dsp:spPr>
        <a:xfrm>
          <a:off x="1958731" y="3105741"/>
          <a:ext cx="1440782" cy="754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6327"/>
              </a:lnTo>
              <a:lnTo>
                <a:pt x="1440782" y="676327"/>
              </a:lnTo>
              <a:lnTo>
                <a:pt x="1440782" y="754272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47A9C1-698B-423E-B0E2-F8FB3E682FD7}">
      <dsp:nvSpPr>
        <dsp:cNvPr id="0" name=""/>
        <dsp:cNvSpPr/>
      </dsp:nvSpPr>
      <dsp:spPr>
        <a:xfrm>
          <a:off x="1958731" y="3105741"/>
          <a:ext cx="558373" cy="7451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67164"/>
              </a:lnTo>
              <a:lnTo>
                <a:pt x="558373" y="667164"/>
              </a:lnTo>
              <a:lnTo>
                <a:pt x="558373" y="7451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A00A29-67C6-499C-AB10-21C812B2E98A}">
      <dsp:nvSpPr>
        <dsp:cNvPr id="0" name=""/>
        <dsp:cNvSpPr/>
      </dsp:nvSpPr>
      <dsp:spPr>
        <a:xfrm>
          <a:off x="1642078" y="3105741"/>
          <a:ext cx="316653" cy="745109"/>
        </a:xfrm>
        <a:custGeom>
          <a:avLst/>
          <a:gdLst/>
          <a:ahLst/>
          <a:cxnLst/>
          <a:rect l="0" t="0" r="0" b="0"/>
          <a:pathLst>
            <a:path>
              <a:moveTo>
                <a:pt x="316653" y="0"/>
              </a:moveTo>
              <a:lnTo>
                <a:pt x="316653" y="667164"/>
              </a:lnTo>
              <a:lnTo>
                <a:pt x="0" y="667164"/>
              </a:lnTo>
              <a:lnTo>
                <a:pt x="0" y="745109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1DEDB-5E0D-454F-9A7E-91D910EA2C9E}">
      <dsp:nvSpPr>
        <dsp:cNvPr id="0" name=""/>
        <dsp:cNvSpPr/>
      </dsp:nvSpPr>
      <dsp:spPr>
        <a:xfrm>
          <a:off x="804367" y="3105741"/>
          <a:ext cx="1154364" cy="737891"/>
        </a:xfrm>
        <a:custGeom>
          <a:avLst/>
          <a:gdLst/>
          <a:ahLst/>
          <a:cxnLst/>
          <a:rect l="0" t="0" r="0" b="0"/>
          <a:pathLst>
            <a:path>
              <a:moveTo>
                <a:pt x="1154364" y="0"/>
              </a:moveTo>
              <a:lnTo>
                <a:pt x="1154364" y="659946"/>
              </a:lnTo>
              <a:lnTo>
                <a:pt x="0" y="659946"/>
              </a:lnTo>
              <a:lnTo>
                <a:pt x="0" y="737891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762DA1-8B5C-4C20-AA83-BD0F7EF8E986}">
      <dsp:nvSpPr>
        <dsp:cNvPr id="0" name=""/>
        <dsp:cNvSpPr/>
      </dsp:nvSpPr>
      <dsp:spPr>
        <a:xfrm>
          <a:off x="1958731" y="1192759"/>
          <a:ext cx="4088348" cy="966472"/>
        </a:xfrm>
        <a:custGeom>
          <a:avLst/>
          <a:gdLst/>
          <a:ahLst/>
          <a:cxnLst/>
          <a:rect l="0" t="0" r="0" b="0"/>
          <a:pathLst>
            <a:path>
              <a:moveTo>
                <a:pt x="4088348" y="0"/>
              </a:moveTo>
              <a:lnTo>
                <a:pt x="4088348" y="888527"/>
              </a:lnTo>
              <a:lnTo>
                <a:pt x="0" y="888527"/>
              </a:lnTo>
              <a:lnTo>
                <a:pt x="0" y="96647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2C64FF-0E53-490C-AFA2-04A7F29369ED}">
      <dsp:nvSpPr>
        <dsp:cNvPr id="0" name=""/>
        <dsp:cNvSpPr/>
      </dsp:nvSpPr>
      <dsp:spPr>
        <a:xfrm>
          <a:off x="5236077" y="40403"/>
          <a:ext cx="1622006" cy="1152356"/>
        </a:xfrm>
        <a:prstGeom prst="roundRect">
          <a:avLst>
            <a:gd name="adj" fmla="val 10000"/>
          </a:avLst>
        </a:prstGeom>
        <a:solidFill>
          <a:schemeClr val="accent2"/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AFD444-5B87-41E3-9525-91E7D7D12137}">
      <dsp:nvSpPr>
        <dsp:cNvPr id="0" name=""/>
        <dsp:cNvSpPr/>
      </dsp:nvSpPr>
      <dsp:spPr>
        <a:xfrm>
          <a:off x="5329564" y="129216"/>
          <a:ext cx="1622006" cy="115235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latin typeface="Calibri Light" panose="020F0302020204030204"/>
            </a:rPr>
            <a:t>Executive Director</a:t>
          </a:r>
        </a:p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b="1" kern="1200">
              <a:latin typeface="Calibri Light" panose="020F0302020204030204"/>
            </a:rPr>
            <a:t>Riana</a:t>
          </a:r>
          <a:r>
            <a:rPr lang="en-GB" sz="1100" b="1" kern="1200"/>
            <a:t> Nelson</a:t>
          </a:r>
          <a:endParaRPr lang="en-GB" sz="1100" b="0" kern="1200">
            <a:latin typeface="Calibri Light" panose="020F0302020204030204"/>
          </a:endParaRPr>
        </a:p>
      </dsp:txBody>
      <dsp:txXfrm>
        <a:off x="5363315" y="162967"/>
        <a:ext cx="1554504" cy="1084854"/>
      </dsp:txXfrm>
    </dsp:sp>
    <dsp:sp modelId="{6735B558-3235-4345-A5B8-762B164A08F3}">
      <dsp:nvSpPr>
        <dsp:cNvPr id="0" name=""/>
        <dsp:cNvSpPr/>
      </dsp:nvSpPr>
      <dsp:spPr>
        <a:xfrm>
          <a:off x="1213449" y="2159232"/>
          <a:ext cx="1490565" cy="94650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17FA1-44FD-4C5A-9773-5FC7D15F6F30}">
      <dsp:nvSpPr>
        <dsp:cNvPr id="0" name=""/>
        <dsp:cNvSpPr/>
      </dsp:nvSpPr>
      <dsp:spPr>
        <a:xfrm>
          <a:off x="1306936" y="2248045"/>
          <a:ext cx="1490565" cy="9465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Service Director: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 Children’s Social Care</a:t>
          </a:r>
          <a:br>
            <a:rPr lang="en-GB" sz="1100" kern="1200" dirty="0"/>
          </a:br>
          <a:br>
            <a:rPr lang="en-GB" sz="1100" b="1" i="1" kern="1200" dirty="0"/>
          </a:br>
          <a:r>
            <a:rPr lang="en-GB" sz="1100" b="1" i="1" kern="1200" dirty="0"/>
            <a:t>Vacant</a:t>
          </a:r>
          <a:endParaRPr lang="en-GB" sz="1100" b="1" i="0" kern="1200" dirty="0"/>
        </a:p>
      </dsp:txBody>
      <dsp:txXfrm>
        <a:off x="1334658" y="2275767"/>
        <a:ext cx="1435121" cy="891065"/>
      </dsp:txXfrm>
    </dsp:sp>
    <dsp:sp modelId="{E2BA7645-8896-4CE0-99EC-3E0A1A38684A}">
      <dsp:nvSpPr>
        <dsp:cNvPr id="0" name=""/>
        <dsp:cNvSpPr/>
      </dsp:nvSpPr>
      <dsp:spPr>
        <a:xfrm>
          <a:off x="430649" y="3843632"/>
          <a:ext cx="747436" cy="20764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9FF1DC-CBE4-4919-B2B2-C1357483C73A}">
      <dsp:nvSpPr>
        <dsp:cNvPr id="0" name=""/>
        <dsp:cNvSpPr/>
      </dsp:nvSpPr>
      <dsp:spPr>
        <a:xfrm>
          <a:off x="524136" y="3932445"/>
          <a:ext cx="747436" cy="2076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Strategic Lead for Help and Protection </a:t>
          </a:r>
          <a:br>
            <a:rPr lang="en-GB" sz="1100" kern="1200"/>
          </a:br>
          <a:br>
            <a:rPr lang="en-GB" sz="1100" kern="1200"/>
          </a:br>
          <a:r>
            <a:rPr lang="en-GB" sz="1100" i="1" kern="1200"/>
            <a:t>Anne Chester-Walsh</a:t>
          </a:r>
        </a:p>
      </dsp:txBody>
      <dsp:txXfrm>
        <a:off x="546028" y="3954337"/>
        <a:ext cx="703652" cy="2032636"/>
      </dsp:txXfrm>
    </dsp:sp>
    <dsp:sp modelId="{BFA8D314-A4A5-4D42-B823-FC05615A885D}">
      <dsp:nvSpPr>
        <dsp:cNvPr id="0" name=""/>
        <dsp:cNvSpPr/>
      </dsp:nvSpPr>
      <dsp:spPr>
        <a:xfrm>
          <a:off x="1298052" y="3850850"/>
          <a:ext cx="688051" cy="2108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17EFF9-D87C-41E3-8660-1C7F543E1479}">
      <dsp:nvSpPr>
        <dsp:cNvPr id="0" name=""/>
        <dsp:cNvSpPr/>
      </dsp:nvSpPr>
      <dsp:spPr>
        <a:xfrm>
          <a:off x="1391539" y="3939663"/>
          <a:ext cx="688051" cy="21080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>
              <a:latin typeface="Calibri Light" panose="020F0302020204030204"/>
            </a:rPr>
            <a:t> </a:t>
          </a:r>
          <a:r>
            <a:rPr lang="en-GB" sz="1100" kern="1200"/>
            <a:t>Head of Residential and Inspiring Futures</a:t>
          </a:r>
          <a:br>
            <a:rPr lang="en-GB" sz="1100" kern="1200"/>
          </a:br>
          <a:br>
            <a:rPr lang="en-GB" sz="1100" kern="1200"/>
          </a:br>
          <a:r>
            <a:rPr lang="en-GB" sz="1100" i="1" kern="1200"/>
            <a:t>Simon Breeds</a:t>
          </a:r>
        </a:p>
      </dsp:txBody>
      <dsp:txXfrm>
        <a:off x="1411691" y="3959815"/>
        <a:ext cx="647747" cy="2067735"/>
      </dsp:txXfrm>
    </dsp:sp>
    <dsp:sp modelId="{29B4DB68-3909-4606-B612-F5F39DCA629A}">
      <dsp:nvSpPr>
        <dsp:cNvPr id="0" name=""/>
        <dsp:cNvSpPr/>
      </dsp:nvSpPr>
      <dsp:spPr>
        <a:xfrm>
          <a:off x="2173078" y="3850850"/>
          <a:ext cx="688051" cy="21080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29EAA1-58D2-4B27-9961-282802ED8D01}">
      <dsp:nvSpPr>
        <dsp:cNvPr id="0" name=""/>
        <dsp:cNvSpPr/>
      </dsp:nvSpPr>
      <dsp:spPr>
        <a:xfrm>
          <a:off x="2266566" y="3939663"/>
          <a:ext cx="688051" cy="210803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>
              <a:latin typeface="Calibri Light" panose="020F0302020204030204"/>
            </a:rPr>
            <a:t> </a:t>
          </a:r>
          <a:r>
            <a:rPr lang="en-GB" sz="1100" kern="1200"/>
            <a:t>Head of CIC &amp; Fostering</a:t>
          </a:r>
          <a:br>
            <a:rPr lang="en-GB" sz="1100" kern="1200"/>
          </a:br>
          <a:br>
            <a:rPr lang="en-GB" sz="1100" kern="1200"/>
          </a:br>
          <a:r>
            <a:rPr lang="en-GB" sz="1100" i="1" kern="1200"/>
            <a:t>Suzanne Whiteley</a:t>
          </a:r>
        </a:p>
      </dsp:txBody>
      <dsp:txXfrm>
        <a:off x="2286718" y="3959815"/>
        <a:ext cx="647747" cy="2067735"/>
      </dsp:txXfrm>
    </dsp:sp>
    <dsp:sp modelId="{A1A56AD8-9A66-4AD7-B9F6-1D317614B48C}">
      <dsp:nvSpPr>
        <dsp:cNvPr id="0" name=""/>
        <dsp:cNvSpPr/>
      </dsp:nvSpPr>
      <dsp:spPr>
        <a:xfrm>
          <a:off x="2988265" y="3860013"/>
          <a:ext cx="822496" cy="20881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918BC2-034C-46DC-B8CF-F66224AD7FE1}">
      <dsp:nvSpPr>
        <dsp:cNvPr id="0" name=""/>
        <dsp:cNvSpPr/>
      </dsp:nvSpPr>
      <dsp:spPr>
        <a:xfrm>
          <a:off x="3081753" y="3948826"/>
          <a:ext cx="822496" cy="20881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Strategic Lead for Quality, Performance and Standards</a:t>
          </a:r>
          <a:br>
            <a:rPr lang="en-GB" sz="1100" kern="1200"/>
          </a:br>
          <a:br>
            <a:rPr lang="en-GB" sz="1100" kern="1200"/>
          </a:br>
          <a:r>
            <a:rPr lang="en-GB" sz="1100" i="1" kern="1200"/>
            <a:t>Clive Chambers</a:t>
          </a:r>
        </a:p>
      </dsp:txBody>
      <dsp:txXfrm>
        <a:off x="3105843" y="3972916"/>
        <a:ext cx="774316" cy="2040005"/>
      </dsp:txXfrm>
    </dsp:sp>
    <dsp:sp modelId="{8DC80695-7205-4BCC-9F53-9FE3D9E1B660}">
      <dsp:nvSpPr>
        <dsp:cNvPr id="0" name=""/>
        <dsp:cNvSpPr/>
      </dsp:nvSpPr>
      <dsp:spPr>
        <a:xfrm>
          <a:off x="3935870" y="3851636"/>
          <a:ext cx="701513" cy="21296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6B253-0E01-4C6D-9563-0EBC8FD049FA}">
      <dsp:nvSpPr>
        <dsp:cNvPr id="0" name=""/>
        <dsp:cNvSpPr/>
      </dsp:nvSpPr>
      <dsp:spPr>
        <a:xfrm>
          <a:off x="4029357" y="3940449"/>
          <a:ext cx="701513" cy="21296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Strategic Lead for Practice Improvement </a:t>
          </a:r>
          <a:br>
            <a:rPr lang="en-GB" sz="1100" kern="1200"/>
          </a:br>
          <a:br>
            <a:rPr lang="en-GB" sz="1100" kern="1200"/>
          </a:br>
          <a:r>
            <a:rPr lang="en-GB" sz="1100" i="1" kern="1200"/>
            <a:t>Andy Hood</a:t>
          </a:r>
        </a:p>
      </dsp:txBody>
      <dsp:txXfrm>
        <a:off x="4049904" y="3960996"/>
        <a:ext cx="660419" cy="2088540"/>
      </dsp:txXfrm>
    </dsp:sp>
    <dsp:sp modelId="{773AAFBD-A2D0-41A6-9D50-1C3F06006AFB}">
      <dsp:nvSpPr>
        <dsp:cNvPr id="0" name=""/>
        <dsp:cNvSpPr/>
      </dsp:nvSpPr>
      <dsp:spPr>
        <a:xfrm>
          <a:off x="5501280" y="2163351"/>
          <a:ext cx="1734853" cy="94650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BCB632-0C47-479B-98F2-D05DEFD5C01C}">
      <dsp:nvSpPr>
        <dsp:cNvPr id="0" name=""/>
        <dsp:cNvSpPr/>
      </dsp:nvSpPr>
      <dsp:spPr>
        <a:xfrm>
          <a:off x="5594767" y="2252164"/>
          <a:ext cx="1734853" cy="9465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Service Director: Partnerships, Early Intervention &amp; Localities</a:t>
          </a:r>
          <a:br>
            <a:rPr lang="en-GB" sz="1100" kern="1200"/>
          </a:br>
          <a:br>
            <a:rPr lang="en-GB" sz="1100" kern="1200"/>
          </a:br>
          <a:r>
            <a:rPr lang="en-GB" sz="1100" b="1" i="0" kern="1200"/>
            <a:t>Lee Golze</a:t>
          </a:r>
        </a:p>
      </dsp:txBody>
      <dsp:txXfrm>
        <a:off x="5622489" y="2279886"/>
        <a:ext cx="1679409" cy="891065"/>
      </dsp:txXfrm>
    </dsp:sp>
    <dsp:sp modelId="{A97125B7-0749-48E9-AF42-EFD45D8C527B}">
      <dsp:nvSpPr>
        <dsp:cNvPr id="0" name=""/>
        <dsp:cNvSpPr/>
      </dsp:nvSpPr>
      <dsp:spPr>
        <a:xfrm>
          <a:off x="6969101" y="3836660"/>
          <a:ext cx="841385" cy="22126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989171-6CBB-4EEE-9925-A0BDF7863B04}">
      <dsp:nvSpPr>
        <dsp:cNvPr id="0" name=""/>
        <dsp:cNvSpPr/>
      </dsp:nvSpPr>
      <dsp:spPr>
        <a:xfrm>
          <a:off x="7062588" y="3925473"/>
          <a:ext cx="841385" cy="22126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Head of Partnerships and Families</a:t>
          </a:r>
          <a:br>
            <a:rPr lang="en-GB" sz="1100" kern="1200"/>
          </a:br>
          <a:endParaRPr lang="en-GB" sz="1100" kern="120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i="1" kern="1200"/>
            <a:t>Rebecca Mason</a:t>
          </a:r>
        </a:p>
      </dsp:txBody>
      <dsp:txXfrm>
        <a:off x="7087231" y="3950116"/>
        <a:ext cx="792099" cy="2163332"/>
      </dsp:txXfrm>
    </dsp:sp>
    <dsp:sp modelId="{642BC811-A8FA-49CB-B566-34B783056BFA}">
      <dsp:nvSpPr>
        <dsp:cNvPr id="0" name=""/>
        <dsp:cNvSpPr/>
      </dsp:nvSpPr>
      <dsp:spPr>
        <a:xfrm>
          <a:off x="4878074" y="3840603"/>
          <a:ext cx="863295" cy="22042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295398A-98FC-4798-8EC7-EDEF1082C0CF}">
      <dsp:nvSpPr>
        <dsp:cNvPr id="0" name=""/>
        <dsp:cNvSpPr/>
      </dsp:nvSpPr>
      <dsp:spPr>
        <a:xfrm>
          <a:off x="4971561" y="3929416"/>
          <a:ext cx="863295" cy="22042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Head of Early Intervention and Prevention</a:t>
          </a:r>
          <a:br>
            <a:rPr lang="en-GB" sz="1100" kern="1200" dirty="0"/>
          </a:br>
          <a:r>
            <a:rPr lang="en-GB" sz="1100" i="1" kern="1200" dirty="0"/>
            <a:t>Temp Lisa Peacock</a:t>
          </a:r>
        </a:p>
      </dsp:txBody>
      <dsp:txXfrm>
        <a:off x="4996846" y="3954701"/>
        <a:ext cx="812725" cy="2153634"/>
      </dsp:txXfrm>
    </dsp:sp>
    <dsp:sp modelId="{1AAA4B68-30E8-45C6-97FA-C940CCE13042}">
      <dsp:nvSpPr>
        <dsp:cNvPr id="0" name=""/>
        <dsp:cNvSpPr/>
      </dsp:nvSpPr>
      <dsp:spPr>
        <a:xfrm>
          <a:off x="5853032" y="3842553"/>
          <a:ext cx="1000037" cy="22250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25EB39-FE9B-4ECC-AA0B-EFCCD69BBFBC}">
      <dsp:nvSpPr>
        <dsp:cNvPr id="0" name=""/>
        <dsp:cNvSpPr/>
      </dsp:nvSpPr>
      <dsp:spPr>
        <a:xfrm>
          <a:off x="5946519" y="3931366"/>
          <a:ext cx="1000037" cy="22250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Head of Quality and Safeguarding</a:t>
          </a:r>
          <a:br>
            <a:rPr lang="en-GB" sz="1100" kern="1200"/>
          </a:br>
          <a:endParaRPr lang="en-GB" sz="1100" kern="120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i="1" kern="1200"/>
            <a:t>Angela Harrington</a:t>
          </a:r>
        </a:p>
      </dsp:txBody>
      <dsp:txXfrm>
        <a:off x="5975809" y="3960656"/>
        <a:ext cx="941457" cy="2166471"/>
      </dsp:txXfrm>
    </dsp:sp>
    <dsp:sp modelId="{A91D3CB8-8FCB-4CEE-A210-21AE1BD8DADB}">
      <dsp:nvSpPr>
        <dsp:cNvPr id="0" name=""/>
        <dsp:cNvSpPr/>
      </dsp:nvSpPr>
      <dsp:spPr>
        <a:xfrm>
          <a:off x="9196729" y="2162106"/>
          <a:ext cx="1490565" cy="946509"/>
        </a:xfrm>
        <a:prstGeom prst="roundRect">
          <a:avLst>
            <a:gd name="adj" fmla="val 10000"/>
          </a:avLst>
        </a:prstGeom>
        <a:solidFill>
          <a:schemeClr val="accent6"/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0BE61-5BD0-4521-8D65-23640EE6CC31}">
      <dsp:nvSpPr>
        <dsp:cNvPr id="0" name=""/>
        <dsp:cNvSpPr/>
      </dsp:nvSpPr>
      <dsp:spPr>
        <a:xfrm>
          <a:off x="9290216" y="2250919"/>
          <a:ext cx="1490565" cy="9465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Service Director: Education &amp; Skills</a:t>
          </a:r>
          <a:br>
            <a:rPr lang="en-GB" sz="1100" kern="1200" dirty="0"/>
          </a:br>
          <a:br>
            <a:rPr lang="en-GB" sz="1100" kern="1200" dirty="0"/>
          </a:br>
          <a:r>
            <a:rPr lang="en-GB" sz="1100" b="1" i="0" kern="1200" dirty="0"/>
            <a:t>Vacant </a:t>
          </a:r>
        </a:p>
      </dsp:txBody>
      <dsp:txXfrm>
        <a:off x="9317938" y="2278641"/>
        <a:ext cx="1435121" cy="891065"/>
      </dsp:txXfrm>
    </dsp:sp>
    <dsp:sp modelId="{E82ED52C-9220-48DB-BCF3-E44FDCF0ED0C}">
      <dsp:nvSpPr>
        <dsp:cNvPr id="0" name=""/>
        <dsp:cNvSpPr/>
      </dsp:nvSpPr>
      <dsp:spPr>
        <a:xfrm>
          <a:off x="8046509" y="3858875"/>
          <a:ext cx="841385" cy="221851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9F93EB-F2BC-4FCD-B75C-D95B84DFEA03}">
      <dsp:nvSpPr>
        <dsp:cNvPr id="0" name=""/>
        <dsp:cNvSpPr/>
      </dsp:nvSpPr>
      <dsp:spPr>
        <a:xfrm>
          <a:off x="8139997" y="3947688"/>
          <a:ext cx="841385" cy="22185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Head of SEND Transformation</a:t>
          </a:r>
          <a:br>
            <a:rPr lang="en-GB" sz="1100" kern="1200"/>
          </a:br>
          <a:br>
            <a:rPr lang="en-GB" sz="1100" kern="1200"/>
          </a:br>
          <a:r>
            <a:rPr lang="en-GB" sz="1100" i="1" kern="1200"/>
            <a:t>Martyn Owen</a:t>
          </a:r>
        </a:p>
      </dsp:txBody>
      <dsp:txXfrm>
        <a:off x="8164640" y="3972331"/>
        <a:ext cx="792099" cy="2169231"/>
      </dsp:txXfrm>
    </dsp:sp>
    <dsp:sp modelId="{A332947E-62FC-4339-93AF-3BE94CAB75BC}">
      <dsp:nvSpPr>
        <dsp:cNvPr id="0" name=""/>
        <dsp:cNvSpPr/>
      </dsp:nvSpPr>
      <dsp:spPr>
        <a:xfrm>
          <a:off x="9012649" y="3854783"/>
          <a:ext cx="841385" cy="218568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A7B9A3-1B68-47A7-AA8D-913EA9757FED}">
      <dsp:nvSpPr>
        <dsp:cNvPr id="0" name=""/>
        <dsp:cNvSpPr/>
      </dsp:nvSpPr>
      <dsp:spPr>
        <a:xfrm>
          <a:off x="9106137" y="3943596"/>
          <a:ext cx="841385" cy="21856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Head of Equity and Inclusion</a:t>
          </a:r>
          <a:br>
            <a:rPr lang="en-GB" sz="1100" kern="1200"/>
          </a:br>
          <a:r>
            <a:rPr lang="en-GB" sz="1100" kern="1200"/>
            <a:t> </a:t>
          </a:r>
          <a:br>
            <a:rPr lang="en-GB" sz="1100" kern="1200"/>
          </a:br>
          <a:r>
            <a:rPr lang="en-GB" sz="1100" i="1" kern="1200"/>
            <a:t>Jane Cresswell</a:t>
          </a:r>
        </a:p>
      </dsp:txBody>
      <dsp:txXfrm>
        <a:off x="9130780" y="3968239"/>
        <a:ext cx="792099" cy="2136399"/>
      </dsp:txXfrm>
    </dsp:sp>
    <dsp:sp modelId="{77F8145F-1C77-4402-A57E-8A5F2CC403D0}">
      <dsp:nvSpPr>
        <dsp:cNvPr id="0" name=""/>
        <dsp:cNvSpPr/>
      </dsp:nvSpPr>
      <dsp:spPr>
        <a:xfrm>
          <a:off x="9965722" y="3854783"/>
          <a:ext cx="841385" cy="21811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03E4A1-454F-4749-A49A-54C0CA9A2669}">
      <dsp:nvSpPr>
        <dsp:cNvPr id="0" name=""/>
        <dsp:cNvSpPr/>
      </dsp:nvSpPr>
      <dsp:spPr>
        <a:xfrm>
          <a:off x="10059210" y="3943596"/>
          <a:ext cx="841385" cy="21811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Head of Education and Skills</a:t>
          </a:r>
          <a:br>
            <a:rPr lang="en-GB" sz="1100" kern="1200"/>
          </a:br>
          <a:br>
            <a:rPr lang="en-GB" sz="1100" kern="1200"/>
          </a:br>
          <a:r>
            <a:rPr lang="en-GB" sz="1100" i="1" kern="1200"/>
            <a:t>Jane Reed</a:t>
          </a:r>
        </a:p>
      </dsp:txBody>
      <dsp:txXfrm>
        <a:off x="10083853" y="3968239"/>
        <a:ext cx="792099" cy="2131890"/>
      </dsp:txXfrm>
    </dsp:sp>
    <dsp:sp modelId="{A726BE3B-3AD9-40DC-BEC6-C8282590FA37}">
      <dsp:nvSpPr>
        <dsp:cNvPr id="0" name=""/>
        <dsp:cNvSpPr/>
      </dsp:nvSpPr>
      <dsp:spPr>
        <a:xfrm>
          <a:off x="10938739" y="3854783"/>
          <a:ext cx="841385" cy="221094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381164-894A-4D1C-A44B-BEEC44C859F3}">
      <dsp:nvSpPr>
        <dsp:cNvPr id="0" name=""/>
        <dsp:cNvSpPr/>
      </dsp:nvSpPr>
      <dsp:spPr>
        <a:xfrm>
          <a:off x="11032227" y="3943596"/>
          <a:ext cx="841385" cy="22109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Head of Skills</a:t>
          </a:r>
          <a:br>
            <a:rPr lang="en-GB" sz="1100" kern="1200"/>
          </a:br>
          <a:br>
            <a:rPr lang="en-GB" sz="1100" kern="1200"/>
          </a:br>
          <a:r>
            <a:rPr lang="en-GB" sz="1100" i="1" kern="1200"/>
            <a:t>Claire Cardwell</a:t>
          </a:r>
        </a:p>
      </dsp:txBody>
      <dsp:txXfrm>
        <a:off x="11056870" y="3968239"/>
        <a:ext cx="792099" cy="2161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3B12A7-DE52-416F-AD30-F38B955AE50A}" type="datetimeFigureOut">
              <a:rPr lang="en-GB" smtClean="0"/>
              <a:t>04/12/2025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E1388E-CDFC-48CF-9A8A-F545EE8FAA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05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E1388E-CDFC-48CF-9A8A-F545EE8FAAD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2313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474A1-4E3E-4181-9ADC-70F703AEA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BCD784-E5E9-40ED-B228-33A3CB77A8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B030C6-0D88-4722-B7E9-A223023CB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82D45-209F-4AEC-BB32-D3BD1A58555E}" type="datetime1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6586C8-DFF6-45CF-B8B3-1DF238E88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C0260-8210-4F98-A584-9D549CB76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566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CAD8A-C2D7-4699-862E-FB9F25649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FF643C-628A-4A04-9F5B-5088547796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DF656A-BCB3-4A45-8B09-2B1699B84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EBB0C-19C3-419E-ADCE-95A330EE2646}" type="datetime1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2EEF0F-9C0A-46F4-A81A-3A4709893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E64D41-9154-401E-8C2C-9A2B07666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724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B5F48E-A911-4CF6-96BC-D6FC0BC694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5BD171-D0C8-4B4B-B2EB-CB34E1AE97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3AC6B-275D-4A73-A0DC-07A3DF0DB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714BF-762F-4388-A428-ACA1C92066AE}" type="datetime1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902E5-CBB8-46E9-92E8-16752E5A6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E4A80-0881-488D-84DD-5E6117589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2136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E489E-CBAE-4E00-A208-F9169EBD5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022281-B7AB-42CD-A1E7-A37A5B23BF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269100-C094-44BE-A161-EBD3F9A46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E9B093-B7F9-431C-B713-8D421F02DCAC}" type="datetime1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D0922-8A10-481E-96C9-A05AFEA87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151DD-B68C-4B30-8B0A-7761C18D0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3145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B35F8-B120-455E-95B6-FDCB5BEF5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724593-4E20-4754-ABD3-72DC71256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9CBAB-2D81-4E70-8025-0C2DE0790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BA1CE-486F-49C8-8E74-1CE33821A1C1}" type="datetime1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EF4A4-ACCA-4DEF-B7B7-8134FA9EE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766D27-5D20-4F60-A760-12AD7D6BF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5390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8F8878-9250-48C3-B46B-BF70087DC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29410-8170-490E-A3E1-1228461E3BF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9B82C5-5EAE-428E-A84F-8F12B0F72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F71FC9-FA6B-4B98-B3CD-9354919D6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09226D-E704-4603-9AE3-C3C5B8F0418B}" type="datetime1">
              <a:rPr lang="en-GB" smtClean="0"/>
              <a:t>04/12/2025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FA5A4C-DA79-46A0-99BD-CCDE212BB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BB479B-8D25-4B43-9A1D-B3E18D30D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494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76E5C-48AE-49A6-B1F3-5046B992A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92AAE1-242D-4335-9B28-9DAEE7AF7D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24B090-74E2-464A-A972-58939D536F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8E8D34-ED05-4A46-9E8C-3462D94AF99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32AFCD-A34E-4287-B6E4-9267EFD033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667FA5-B282-49C2-B3A2-9D17203E9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AFB07-C2FD-4A89-9DFB-CB919F4CD840}" type="datetime1">
              <a:rPr lang="en-GB" smtClean="0"/>
              <a:t>04/12/2025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16C89D-63D8-4C5C-92EB-077E7B05C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DEB181-8232-42A2-B72B-282C47CF7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609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E5DB3-5767-442C-BD42-A0BE64746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A560EF-4A6F-4221-82DF-A6223A411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DF265-409D-46A5-9F5C-ACFB4594A6A8}" type="datetime1">
              <a:rPr lang="en-GB" smtClean="0"/>
              <a:t>04/12/2025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E95201-43C6-4676-9354-AB96B673F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3EB22B-0B30-48E5-AAD5-52EDEEBA1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761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F62A3F-2338-4204-8C81-B229B3CEE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4C56D-E804-4ECA-A4B8-8E1A7BEDBDF3}" type="datetime1">
              <a:rPr lang="en-GB" smtClean="0"/>
              <a:t>04/12/2025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12C150F-9B7A-4FA2-A711-739FA9AA2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37782-D272-4519-B734-0DC696AF1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754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E0408-0212-49DB-ABE4-DFE3EBD98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23136-FCC7-49AB-AEC4-11269D33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B37484-6F56-4701-90C0-C1CA601D33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BA584E-62C5-41E5-9E14-B8F06C129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9FB3-428E-41BC-AFE5-E02F0A41291B}" type="datetime1">
              <a:rPr lang="en-GB" smtClean="0"/>
              <a:t>04/12/2025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0569D-087D-443D-AF44-754DC574D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AE4F5B-7683-48AB-809F-671705892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6002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A7766-669E-42EC-B460-8D6C1C249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9939C2D-E8BC-4678-9A06-C57C2C5AB6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CFD3CF-463D-4EBA-9F26-EA2C23E70E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352A1-9578-4D97-9C99-BB3D3CA23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EF7CC-5626-4BFD-BF7D-C5A8862A73DF}" type="datetime1">
              <a:rPr lang="en-GB" smtClean="0"/>
              <a:t>04/12/2025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ED31DF-D3CD-40C6-A5B4-F927D5D67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Last reviewed: 24/11/2023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903610-1606-4209-B914-F4C802709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1266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689006-B27A-4133-BCA2-D7F9081E5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E559B-FA7A-48F3-AD82-B87FC3E174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DE662-3DCE-49D5-8A3F-7C68F0ACFE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B99FC-9A5F-4C70-A6F3-6DC2A152680C}" type="datetime1">
              <a:rPr lang="en-GB" smtClean="0"/>
              <a:t>04/12/2025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A34B77-A681-4BC5-8386-769D684C5A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Last reviewed: 24/11/2023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4EFDA7-8926-44FD-A8E3-2C191F4FC3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4C1F90-AE1E-4AC6-88D8-36368F7D13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4999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7DDE61C-06C5-4F84-87D3-75582F5A90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0903611"/>
              </p:ext>
            </p:extLst>
          </p:nvPr>
        </p:nvGraphicFramePr>
        <p:xfrm>
          <a:off x="203200" y="136525"/>
          <a:ext cx="11873613" cy="10725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5A513E-E7EB-04C2-F31C-220DE07FB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55ECF-4061-4C2E-8F8B-14BE5C1A1D19}" type="datetime1">
              <a:rPr lang="en-GB" smtClean="0"/>
              <a:t>04/12/2025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4470DA-1663-EC72-7838-98089B472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Last reviewed: 04/12/25</a:t>
            </a:r>
          </a:p>
        </p:txBody>
      </p:sp>
    </p:spTree>
    <p:extLst>
      <p:ext uri="{BB962C8B-B14F-4D97-AF65-F5344CB8AC3E}">
        <p14:creationId xmlns:p14="http://schemas.microsoft.com/office/powerpoint/2010/main" val="16777871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b175359-7011-456e-ac2e-5e2fcdd1524b">
      <Terms xmlns="http://schemas.microsoft.com/office/infopath/2007/PartnerControls"/>
    </lcf76f155ced4ddcb4097134ff3c332f>
    <TaxCatchAll xmlns="dad8a1f1-c099-4510-badf-34ec2f91645f" xsi:nil="true"/>
    <SharedWithUsers xmlns="dad8a1f1-c099-4510-badf-34ec2f91645f">
      <UserInfo>
        <DisplayName>Berman, Becky</DisplayName>
        <AccountId>20</AccountId>
        <AccountType/>
      </UserInfo>
      <UserInfo>
        <DisplayName>Marsden, Heather</DisplayName>
        <AccountId>13</AccountId>
        <AccountType/>
      </UserInfo>
      <UserInfo>
        <DisplayName>Ellis, Claire</DisplayName>
        <AccountId>15</AccountId>
        <AccountType/>
      </UserInfo>
      <UserInfo>
        <DisplayName>Dunn, William</DisplayName>
        <AccountId>16</AccountId>
        <AccountType/>
      </UserInfo>
      <UserInfo>
        <DisplayName>Collinson, Bridget</DisplayName>
        <AccountId>54</AccountId>
        <AccountType/>
      </UserInfo>
      <UserInfo>
        <DisplayName>Shafiq, Amina</DisplayName>
        <AccountId>58</AccountId>
        <AccountType/>
      </UserInfo>
      <UserInfo>
        <DisplayName>Perkins, Michelle</DisplayName>
        <AccountId>14</AccountId>
        <AccountType/>
      </UserInfo>
    </SharedWithUsers>
    <MigrationWizId xmlns="fb175359-7011-456e-ac2e-5e2fcdd1524b" xsi:nil="true"/>
    <MigrationWizIdPermissionLevels xmlns="fb175359-7011-456e-ac2e-5e2fcdd1524b" xsi:nil="true"/>
    <MigrationWizIdDocumentLibraryPermissions xmlns="fb175359-7011-456e-ac2e-5e2fcdd1524b" xsi:nil="true"/>
    <MigrationWizIdPermissions xmlns="fb175359-7011-456e-ac2e-5e2fcdd1524b" xsi:nil="true"/>
    <MigrationWizIdSecurityGroups xmlns="fb175359-7011-456e-ac2e-5e2fcdd1524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F5A192A34BC649A0F164BBBDBB795F" ma:contentTypeVersion="23" ma:contentTypeDescription="Create a new document." ma:contentTypeScope="" ma:versionID="21e14ff3001da8871de58cc3c1e6ba01">
  <xsd:schema xmlns:xsd="http://www.w3.org/2001/XMLSchema" xmlns:xs="http://www.w3.org/2001/XMLSchema" xmlns:p="http://schemas.microsoft.com/office/2006/metadata/properties" xmlns:ns2="fb175359-7011-456e-ac2e-5e2fcdd1524b" xmlns:ns3="dad8a1f1-c099-4510-badf-34ec2f91645f" targetNamespace="http://schemas.microsoft.com/office/2006/metadata/properties" ma:root="true" ma:fieldsID="3bbe4c8d664820c690d7b5c1ae7a07ca" ns2:_="" ns3:_="">
    <xsd:import namespace="fb175359-7011-456e-ac2e-5e2fcdd1524b"/>
    <xsd:import namespace="dad8a1f1-c099-4510-badf-34ec2f91645f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175359-7011-456e-ac2e-5e2fcdd1524b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PermissionLevels" ma:index="10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1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2" nillable="true" ma:displayName="MigrationWizIdSecurityGroups" ma:internalName="MigrationWizIdSecurityGroups">
      <xsd:simpleType>
        <xsd:restriction base="dms:Text"/>
      </xsd:simple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internalName="MediaServiceLocation" ma:readOnly="true">
      <xsd:simpleType>
        <xsd:restriction base="dms:Text"/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0376ea95-a9c8-4d11-9c16-52870ce25cc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d8a1f1-c099-4510-badf-34ec2f91645f" elementFormDefault="qualified">
    <xsd:import namespace="http://schemas.microsoft.com/office/2006/documentManagement/types"/>
    <xsd:import namespace="http://schemas.microsoft.com/office/infopath/2007/PartnerControls"/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8" nillable="true" ma:displayName="Taxonomy Catch All Column" ma:hidden="true" ma:list="{77e80623-b669-480b-a93d-4f6e71cd34a8}" ma:internalName="TaxCatchAll" ma:showField="CatchAllData" ma:web="dad8a1f1-c099-4510-badf-34ec2f9164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982AAC0-2138-4DF5-9061-80DC3A876A14}">
  <ds:schemaRefs>
    <ds:schemaRef ds:uri="732ddb5a-f564-4bc2-8379-f6d571f281ea"/>
    <ds:schemaRef ds:uri="a2dbb5b0-4ef7-4018-ad04-58c70a9b2d58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3E15CC2-6441-43BF-BEC1-708B841F21E2}"/>
</file>

<file path=customXml/itemProps3.xml><?xml version="1.0" encoding="utf-8"?>
<ds:datastoreItem xmlns:ds="http://schemas.openxmlformats.org/officeDocument/2006/customXml" ds:itemID="{7F64ED2F-E12B-4391-B93C-A9B42677CAF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154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Turner, Bethany</dc:creator>
  <cp:lastModifiedBy>Wilks, Kelly</cp:lastModifiedBy>
  <cp:revision>2</cp:revision>
  <dcterms:created xsi:type="dcterms:W3CDTF">2022-11-25T08:41:23Z</dcterms:created>
  <dcterms:modified xsi:type="dcterms:W3CDTF">2025-12-04T09:47:18Z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0x01010022F5A192A34BC649A0F164BBBDBB795F</vt:lpwstr>
  </property>
  <property fmtid="{D5CDD505-2E9C-101B-9397-08002B2CF9AE}" pid="3" name="Order">
    <vt:r8>7200</vt:r8>
  </property>
  <property fmtid="{D5CDD505-2E9C-101B-9397-08002B2CF9AE}" pid="4" name="MediaServiceImageTags">
    <vt:lpwstr/>
  </property>
</Properties>
</file>